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3"/>
  </p:notesMasterIdLst>
  <p:handoutMasterIdLst>
    <p:handoutMasterId r:id="rId24"/>
  </p:handoutMasterIdLst>
  <p:sldIdLst>
    <p:sldId id="256" r:id="rId5"/>
    <p:sldId id="275" r:id="rId6"/>
    <p:sldId id="258" r:id="rId7"/>
    <p:sldId id="276" r:id="rId8"/>
    <p:sldId id="277" r:id="rId9"/>
    <p:sldId id="287" r:id="rId10"/>
    <p:sldId id="278" r:id="rId11"/>
    <p:sldId id="279" r:id="rId12"/>
    <p:sldId id="280" r:id="rId13"/>
    <p:sldId id="264" r:id="rId14"/>
    <p:sldId id="260" r:id="rId15"/>
    <p:sldId id="282" r:id="rId16"/>
    <p:sldId id="281" r:id="rId17"/>
    <p:sldId id="284" r:id="rId18"/>
    <p:sldId id="283" r:id="rId19"/>
    <p:sldId id="285" r:id="rId20"/>
    <p:sldId id="286" r:id="rId21"/>
    <p:sldId id="274" r:id="rId22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33" autoAdjust="0"/>
  </p:normalViewPr>
  <p:slideViewPr>
    <p:cSldViewPr snapToGrid="0" snapToObjects="1">
      <p:cViewPr varScale="1">
        <p:scale>
          <a:sx n="103" d="100"/>
          <a:sy n="103" d="100"/>
        </p:scale>
        <p:origin x="126" y="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1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ofPieChart>
        <c:ofPieType val="pie"/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00"/>
        <c:secondPieSize val="75"/>
        <c:serLines>
          <c:spPr>
            <a:ln w="635" cap="flat" cmpd="sng" algn="ctr">
              <a:solidFill>
                <a:schemeClr val="tx1">
                  <a:alpha val="50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724402046109014"/>
          <c:y val="0.28306539071289344"/>
          <c:w val="0.15149181877179171"/>
          <c:h val="0.40024637897975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9A589A-46DE-0F49-B460-E7914F3E440D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 rtlCol="0"/>
        <a:lstStyle/>
        <a:p>
          <a:pPr rtl="0"/>
          <a:endParaRPr lang="en-US"/>
        </a:p>
      </dgm:t>
    </dgm:pt>
    <dgm:pt modelId="{66039115-797B-304C-9FC0-EFABB1F21232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1"/>
            <a:t>Introducci</a:t>
          </a:r>
          <a:r>
            <a:rPr lang="es-GT" noProof="1"/>
            <a:t>ón a la web</a:t>
          </a:r>
          <a:endParaRPr lang="es-ES" noProof="1"/>
        </a:p>
      </dgm:t>
    </dgm:pt>
    <dgm:pt modelId="{C8EABE8F-1E84-494E-AD8A-32BA419A36E9}" type="parTrans" cxnId="{31C3237C-2299-B649-8C93-587C97AC9999}">
      <dgm:prSet/>
      <dgm:spPr/>
      <dgm:t>
        <a:bodyPr rtlCol="0"/>
        <a:lstStyle/>
        <a:p>
          <a:pPr rtl="0"/>
          <a:endParaRPr lang="es-ES" noProof="1"/>
        </a:p>
      </dgm:t>
    </dgm:pt>
    <dgm:pt modelId="{D044F6BA-1D90-EC47-8A78-B9796198ECF5}" type="sibTrans" cxnId="{31C3237C-2299-B649-8C93-587C97AC9999}">
      <dgm:prSet/>
      <dgm:spPr/>
      <dgm:t>
        <a:bodyPr rtlCol="0"/>
        <a:lstStyle/>
        <a:p>
          <a:pPr rtl="0">
            <a:lnSpc>
              <a:spcPct val="100000"/>
            </a:lnSpc>
          </a:pPr>
          <a:endParaRPr lang="es-ES" noProof="1"/>
        </a:p>
      </dgm:t>
    </dgm:pt>
    <dgm:pt modelId="{E39563C5-C199-4F5B-A899-8CC0710341A0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1"/>
            <a:t>Conceptos básicos</a:t>
          </a:r>
        </a:p>
      </dgm:t>
    </dgm:pt>
    <dgm:pt modelId="{6531EA77-44C5-4E3D-BA04-70C1E49BCD39}" type="parTrans" cxnId="{BBAD9FDB-1013-4B11-A9AE-2815527D1B78}">
      <dgm:prSet/>
      <dgm:spPr/>
      <dgm:t>
        <a:bodyPr rtlCol="0"/>
        <a:lstStyle/>
        <a:p>
          <a:pPr rtl="0"/>
          <a:endParaRPr lang="es-ES" noProof="1"/>
        </a:p>
      </dgm:t>
    </dgm:pt>
    <dgm:pt modelId="{BC971DAC-9BE2-44B2-ABE4-8099C777E9C4}" type="sibTrans" cxnId="{BBAD9FDB-1013-4B11-A9AE-2815527D1B78}">
      <dgm:prSet/>
      <dgm:spPr/>
      <dgm:t>
        <a:bodyPr rtlCol="0"/>
        <a:lstStyle/>
        <a:p>
          <a:pPr rtl="0">
            <a:lnSpc>
              <a:spcPct val="100000"/>
            </a:lnSpc>
          </a:pPr>
          <a:endParaRPr lang="es-ES" noProof="1"/>
        </a:p>
      </dgm:t>
    </dgm:pt>
    <dgm:pt modelId="{15B1A768-2666-4AB4-BDA7-F0E3C4160D5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1"/>
            <a:t>Estructura básica HTML</a:t>
          </a:r>
        </a:p>
      </dgm:t>
    </dgm:pt>
    <dgm:pt modelId="{D47033D3-4E41-485A-B515-A02A8C3B404A}" type="parTrans" cxnId="{08DEC938-538C-403B-80C3-828B96DAFF82}">
      <dgm:prSet/>
      <dgm:spPr/>
      <dgm:t>
        <a:bodyPr rtlCol="0"/>
        <a:lstStyle/>
        <a:p>
          <a:pPr rtl="0"/>
          <a:endParaRPr lang="es-ES" noProof="1"/>
        </a:p>
      </dgm:t>
    </dgm:pt>
    <dgm:pt modelId="{72FFCBD4-DD9D-4E06-81E4-54307F97A3F0}" type="sibTrans" cxnId="{08DEC938-538C-403B-80C3-828B96DAFF82}">
      <dgm:prSet/>
      <dgm:spPr/>
      <dgm:t>
        <a:bodyPr rtlCol="0"/>
        <a:lstStyle/>
        <a:p>
          <a:pPr rtl="0">
            <a:lnSpc>
              <a:spcPct val="100000"/>
            </a:lnSpc>
          </a:pPr>
          <a:endParaRPr lang="es-ES" noProof="1"/>
        </a:p>
      </dgm:t>
    </dgm:pt>
    <dgm:pt modelId="{3AA5586A-C40E-4DDA-98A5-6545F36F46AB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1"/>
            <a:t>Etiquetas y atributos</a:t>
          </a:r>
        </a:p>
      </dgm:t>
    </dgm:pt>
    <dgm:pt modelId="{ABF44FB7-9255-4D99-BC69-3BE74FDF8E87}" type="parTrans" cxnId="{119FEAF1-383D-4740-9124-CC9EEA7E35F9}">
      <dgm:prSet/>
      <dgm:spPr/>
      <dgm:t>
        <a:bodyPr rtlCol="0"/>
        <a:lstStyle/>
        <a:p>
          <a:pPr rtl="0"/>
          <a:endParaRPr lang="es-ES" noProof="1"/>
        </a:p>
      </dgm:t>
    </dgm:pt>
    <dgm:pt modelId="{19FB306E-81B4-4F3F-99EE-765120CBB6B3}" type="sibTrans" cxnId="{119FEAF1-383D-4740-9124-CC9EEA7E35F9}">
      <dgm:prSet/>
      <dgm:spPr/>
      <dgm:t>
        <a:bodyPr rtlCol="0"/>
        <a:lstStyle/>
        <a:p>
          <a:pPr rtl="0"/>
          <a:endParaRPr lang="es-ES" noProof="1"/>
        </a:p>
      </dgm:t>
    </dgm:pt>
    <dgm:pt modelId="{B80C9CF3-C6BB-48D7-8AE1-5002D62D3761}" type="pres">
      <dgm:prSet presAssocID="{489A589A-46DE-0F49-B460-E7914F3E440D}" presName="root" presStyleCnt="0">
        <dgm:presLayoutVars>
          <dgm:dir/>
          <dgm:resizeHandles val="exact"/>
        </dgm:presLayoutVars>
      </dgm:prSet>
      <dgm:spPr/>
    </dgm:pt>
    <dgm:pt modelId="{326FDCF2-F375-4C3F-9814-C84BA9388F92}" type="pres">
      <dgm:prSet presAssocID="{489A589A-46DE-0F49-B460-E7914F3E440D}" presName="container" presStyleCnt="0">
        <dgm:presLayoutVars>
          <dgm:dir/>
          <dgm:resizeHandles val="exact"/>
        </dgm:presLayoutVars>
      </dgm:prSet>
      <dgm:spPr/>
    </dgm:pt>
    <dgm:pt modelId="{174069BD-8FE1-41A2-8250-6A5514FE224C}" type="pres">
      <dgm:prSet presAssocID="{66039115-797B-304C-9FC0-EFABB1F21232}" presName="compNode" presStyleCnt="0"/>
      <dgm:spPr/>
    </dgm:pt>
    <dgm:pt modelId="{5E340066-1B2E-4C4E-80A2-97E86ABFA479}" type="pres">
      <dgm:prSet presAssocID="{66039115-797B-304C-9FC0-EFABB1F21232}" presName="iconBgRect" presStyleLbl="bgShp" presStyleIdx="0" presStyleCnt="4"/>
      <dgm:spPr/>
    </dgm:pt>
    <dgm:pt modelId="{F55B2F71-E638-412C-8147-FC7081E08B04}" type="pres">
      <dgm:prSet presAssocID="{66039115-797B-304C-9FC0-EFABB1F2123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5CDA7D5A-F452-463F-998B-177A76E8C08F}" type="pres">
      <dgm:prSet presAssocID="{66039115-797B-304C-9FC0-EFABB1F21232}" presName="spaceRect" presStyleCnt="0"/>
      <dgm:spPr/>
    </dgm:pt>
    <dgm:pt modelId="{E05AF25A-E676-44EA-BB66-F2100ACAD1CB}" type="pres">
      <dgm:prSet presAssocID="{66039115-797B-304C-9FC0-EFABB1F21232}" presName="textRect" presStyleLbl="revTx" presStyleIdx="0" presStyleCnt="4">
        <dgm:presLayoutVars>
          <dgm:chMax val="1"/>
          <dgm:chPref val="1"/>
        </dgm:presLayoutVars>
      </dgm:prSet>
      <dgm:spPr/>
    </dgm:pt>
    <dgm:pt modelId="{BB1D33AA-C75A-465A-93F0-2B3A7346088F}" type="pres">
      <dgm:prSet presAssocID="{D044F6BA-1D90-EC47-8A78-B9796198ECF5}" presName="sibTrans" presStyleLbl="sibTrans2D1" presStyleIdx="0" presStyleCnt="0"/>
      <dgm:spPr/>
    </dgm:pt>
    <dgm:pt modelId="{D641F504-B527-445D-81F6-4B59E813C4A0}" type="pres">
      <dgm:prSet presAssocID="{E39563C5-C199-4F5B-A899-8CC0710341A0}" presName="compNode" presStyleCnt="0"/>
      <dgm:spPr/>
    </dgm:pt>
    <dgm:pt modelId="{75512A68-FA50-4392-A441-C6EC352FE606}" type="pres">
      <dgm:prSet presAssocID="{E39563C5-C199-4F5B-A899-8CC0710341A0}" presName="iconBgRect" presStyleLbl="bgShp" presStyleIdx="1" presStyleCnt="4"/>
      <dgm:spPr/>
    </dgm:pt>
    <dgm:pt modelId="{C425A8E1-258A-4D4B-9D55-24376C0AB360}" type="pres">
      <dgm:prSet presAssocID="{E39563C5-C199-4F5B-A899-8CC0710341A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 microphone"/>
        </a:ext>
      </dgm:extLst>
    </dgm:pt>
    <dgm:pt modelId="{9E9B2F2E-EF94-42A4-A2BE-0DEE20425DEE}" type="pres">
      <dgm:prSet presAssocID="{E39563C5-C199-4F5B-A899-8CC0710341A0}" presName="spaceRect" presStyleCnt="0"/>
      <dgm:spPr/>
    </dgm:pt>
    <dgm:pt modelId="{523C7F31-A7C1-43C9-AE27-AAE9100EE1FE}" type="pres">
      <dgm:prSet presAssocID="{E39563C5-C199-4F5B-A899-8CC0710341A0}" presName="textRect" presStyleLbl="revTx" presStyleIdx="1" presStyleCnt="4">
        <dgm:presLayoutVars>
          <dgm:chMax val="1"/>
          <dgm:chPref val="1"/>
        </dgm:presLayoutVars>
      </dgm:prSet>
      <dgm:spPr/>
    </dgm:pt>
    <dgm:pt modelId="{CEB8DC13-2561-455C-A0BE-EE905F81836F}" type="pres">
      <dgm:prSet presAssocID="{BC971DAC-9BE2-44B2-ABE4-8099C777E9C4}" presName="sibTrans" presStyleLbl="sibTrans2D1" presStyleIdx="0" presStyleCnt="0"/>
      <dgm:spPr/>
    </dgm:pt>
    <dgm:pt modelId="{495B68A9-1523-4F46-9B02-682098319643}" type="pres">
      <dgm:prSet presAssocID="{15B1A768-2666-4AB4-BDA7-F0E3C4160D59}" presName="compNode" presStyleCnt="0"/>
      <dgm:spPr/>
    </dgm:pt>
    <dgm:pt modelId="{2CA4BD4C-87EF-4944-9E57-97154B3B633C}" type="pres">
      <dgm:prSet presAssocID="{15B1A768-2666-4AB4-BDA7-F0E3C4160D59}" presName="iconBgRect" presStyleLbl="bgShp" presStyleIdx="2" presStyleCnt="4"/>
      <dgm:spPr/>
    </dgm:pt>
    <dgm:pt modelId="{D99F53AC-3AF2-437B-A5AB-1239ADEC0676}" type="pres">
      <dgm:prSet presAssocID="{15B1A768-2666-4AB4-BDA7-F0E3C4160D5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EB4519A6-2EF6-4A3F-90AD-24C511B10908}" type="pres">
      <dgm:prSet presAssocID="{15B1A768-2666-4AB4-BDA7-F0E3C4160D59}" presName="spaceRect" presStyleCnt="0"/>
      <dgm:spPr/>
    </dgm:pt>
    <dgm:pt modelId="{D203E058-79E0-456E-A0FD-258E317D3D6A}" type="pres">
      <dgm:prSet presAssocID="{15B1A768-2666-4AB4-BDA7-F0E3C4160D59}" presName="textRect" presStyleLbl="revTx" presStyleIdx="2" presStyleCnt="4">
        <dgm:presLayoutVars>
          <dgm:chMax val="1"/>
          <dgm:chPref val="1"/>
        </dgm:presLayoutVars>
      </dgm:prSet>
      <dgm:spPr/>
    </dgm:pt>
    <dgm:pt modelId="{8F14F3AD-A362-45DF-80F5-2B8D1F566D80}" type="pres">
      <dgm:prSet presAssocID="{72FFCBD4-DD9D-4E06-81E4-54307F97A3F0}" presName="sibTrans" presStyleLbl="sibTrans2D1" presStyleIdx="0" presStyleCnt="0"/>
      <dgm:spPr/>
    </dgm:pt>
    <dgm:pt modelId="{BDD20EE1-5DFF-4E16-802C-2448893CCB5A}" type="pres">
      <dgm:prSet presAssocID="{3AA5586A-C40E-4DDA-98A5-6545F36F46AB}" presName="compNode" presStyleCnt="0"/>
      <dgm:spPr/>
    </dgm:pt>
    <dgm:pt modelId="{7089FE6B-57E5-4306-8097-E758E000C828}" type="pres">
      <dgm:prSet presAssocID="{3AA5586A-C40E-4DDA-98A5-6545F36F46AB}" presName="iconBgRect" presStyleLbl="bgShp" presStyleIdx="3" presStyleCnt="4"/>
      <dgm:spPr/>
    </dgm:pt>
    <dgm:pt modelId="{41C0BC0F-FFD5-42B5-B952-9316B9364F6F}" type="pres">
      <dgm:prSet presAssocID="{3AA5586A-C40E-4DDA-98A5-6545F36F46A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rtual RealityHeadset"/>
        </a:ext>
      </dgm:extLst>
    </dgm:pt>
    <dgm:pt modelId="{392FDDC2-BC7A-49BF-88A1-7B4956AD8377}" type="pres">
      <dgm:prSet presAssocID="{3AA5586A-C40E-4DDA-98A5-6545F36F46AB}" presName="spaceRect" presStyleCnt="0"/>
      <dgm:spPr/>
    </dgm:pt>
    <dgm:pt modelId="{7703AFE5-FAA2-4D8A-AEFA-D3C5CB41E5BC}" type="pres">
      <dgm:prSet presAssocID="{3AA5586A-C40E-4DDA-98A5-6545F36F46A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500F212-B1E8-4177-88EB-379FE553E567}" type="presOf" srcId="{BC971DAC-9BE2-44B2-ABE4-8099C777E9C4}" destId="{CEB8DC13-2561-455C-A0BE-EE905F81836F}" srcOrd="0" destOrd="0" presId="urn:microsoft.com/office/officeart/2018/2/layout/IconCircleList"/>
    <dgm:cxn modelId="{C2028414-4E44-4009-9619-A3329463EBE6}" type="presOf" srcId="{66039115-797B-304C-9FC0-EFABB1F21232}" destId="{E05AF25A-E676-44EA-BB66-F2100ACAD1CB}" srcOrd="0" destOrd="0" presId="urn:microsoft.com/office/officeart/2018/2/layout/IconCircleList"/>
    <dgm:cxn modelId="{3682502D-BD4B-4C8B-B999-4FE14243DA2F}" type="presOf" srcId="{E39563C5-C199-4F5B-A899-8CC0710341A0}" destId="{523C7F31-A7C1-43C9-AE27-AAE9100EE1FE}" srcOrd="0" destOrd="0" presId="urn:microsoft.com/office/officeart/2018/2/layout/IconCircleList"/>
    <dgm:cxn modelId="{08DEC938-538C-403B-80C3-828B96DAFF82}" srcId="{489A589A-46DE-0F49-B460-E7914F3E440D}" destId="{15B1A768-2666-4AB4-BDA7-F0E3C4160D59}" srcOrd="2" destOrd="0" parTransId="{D47033D3-4E41-485A-B515-A02A8C3B404A}" sibTransId="{72FFCBD4-DD9D-4E06-81E4-54307F97A3F0}"/>
    <dgm:cxn modelId="{6CA71B7B-0F0A-4F9A-A0EC-CFB6FFD8DA98}" type="presOf" srcId="{15B1A768-2666-4AB4-BDA7-F0E3C4160D59}" destId="{D203E058-79E0-456E-A0FD-258E317D3D6A}" srcOrd="0" destOrd="0" presId="urn:microsoft.com/office/officeart/2018/2/layout/IconCircleList"/>
    <dgm:cxn modelId="{31C3237C-2299-B649-8C93-587C97AC9999}" srcId="{489A589A-46DE-0F49-B460-E7914F3E440D}" destId="{66039115-797B-304C-9FC0-EFABB1F21232}" srcOrd="0" destOrd="0" parTransId="{C8EABE8F-1E84-494E-AD8A-32BA419A36E9}" sibTransId="{D044F6BA-1D90-EC47-8A78-B9796198ECF5}"/>
    <dgm:cxn modelId="{9AA16E9C-4C36-43A5-A786-66256F4B87CC}" type="presOf" srcId="{D044F6BA-1D90-EC47-8A78-B9796198ECF5}" destId="{BB1D33AA-C75A-465A-93F0-2B3A7346088F}" srcOrd="0" destOrd="0" presId="urn:microsoft.com/office/officeart/2018/2/layout/IconCircleList"/>
    <dgm:cxn modelId="{65F7D3A9-7360-41F2-9288-DC394F90F4EC}" type="presOf" srcId="{3AA5586A-C40E-4DDA-98A5-6545F36F46AB}" destId="{7703AFE5-FAA2-4D8A-AEFA-D3C5CB41E5BC}" srcOrd="0" destOrd="0" presId="urn:microsoft.com/office/officeart/2018/2/layout/IconCircleList"/>
    <dgm:cxn modelId="{0D34FCB2-3F4C-42A6-BB2D-60FA9564F405}" type="presOf" srcId="{489A589A-46DE-0F49-B460-E7914F3E440D}" destId="{B80C9CF3-C6BB-48D7-8AE1-5002D62D3761}" srcOrd="0" destOrd="0" presId="urn:microsoft.com/office/officeart/2018/2/layout/IconCircleList"/>
    <dgm:cxn modelId="{BBAD9FDB-1013-4B11-A9AE-2815527D1B78}" srcId="{489A589A-46DE-0F49-B460-E7914F3E440D}" destId="{E39563C5-C199-4F5B-A899-8CC0710341A0}" srcOrd="1" destOrd="0" parTransId="{6531EA77-44C5-4E3D-BA04-70C1E49BCD39}" sibTransId="{BC971DAC-9BE2-44B2-ABE4-8099C777E9C4}"/>
    <dgm:cxn modelId="{119FEAF1-383D-4740-9124-CC9EEA7E35F9}" srcId="{489A589A-46DE-0F49-B460-E7914F3E440D}" destId="{3AA5586A-C40E-4DDA-98A5-6545F36F46AB}" srcOrd="3" destOrd="0" parTransId="{ABF44FB7-9255-4D99-BC69-3BE74FDF8E87}" sibTransId="{19FB306E-81B4-4F3F-99EE-765120CBB6B3}"/>
    <dgm:cxn modelId="{72DB18FF-BDCF-4526-AB7E-380701B71043}" type="presOf" srcId="{72FFCBD4-DD9D-4E06-81E4-54307F97A3F0}" destId="{8F14F3AD-A362-45DF-80F5-2B8D1F566D80}" srcOrd="0" destOrd="0" presId="urn:microsoft.com/office/officeart/2018/2/layout/IconCircleList"/>
    <dgm:cxn modelId="{BF36CAD1-B688-447E-A701-12D1A5EB1C61}" type="presParOf" srcId="{B80C9CF3-C6BB-48D7-8AE1-5002D62D3761}" destId="{326FDCF2-F375-4C3F-9814-C84BA9388F92}" srcOrd="0" destOrd="0" presId="urn:microsoft.com/office/officeart/2018/2/layout/IconCircleList"/>
    <dgm:cxn modelId="{FBFDC197-07BE-4C6F-83B2-02194176B69E}" type="presParOf" srcId="{326FDCF2-F375-4C3F-9814-C84BA9388F92}" destId="{174069BD-8FE1-41A2-8250-6A5514FE224C}" srcOrd="0" destOrd="0" presId="urn:microsoft.com/office/officeart/2018/2/layout/IconCircleList"/>
    <dgm:cxn modelId="{C5F01509-F7BC-425F-B296-A98C860A07F3}" type="presParOf" srcId="{174069BD-8FE1-41A2-8250-6A5514FE224C}" destId="{5E340066-1B2E-4C4E-80A2-97E86ABFA479}" srcOrd="0" destOrd="0" presId="urn:microsoft.com/office/officeart/2018/2/layout/IconCircleList"/>
    <dgm:cxn modelId="{6798BD59-DB22-44F4-9499-B795ECC6FB92}" type="presParOf" srcId="{174069BD-8FE1-41A2-8250-6A5514FE224C}" destId="{F55B2F71-E638-412C-8147-FC7081E08B04}" srcOrd="1" destOrd="0" presId="urn:microsoft.com/office/officeart/2018/2/layout/IconCircleList"/>
    <dgm:cxn modelId="{8ED6BB7E-069D-4BD0-874A-A765097C6426}" type="presParOf" srcId="{174069BD-8FE1-41A2-8250-6A5514FE224C}" destId="{5CDA7D5A-F452-463F-998B-177A76E8C08F}" srcOrd="2" destOrd="0" presId="urn:microsoft.com/office/officeart/2018/2/layout/IconCircleList"/>
    <dgm:cxn modelId="{6FA12472-3D68-4E1C-81AF-02DC5B01E334}" type="presParOf" srcId="{174069BD-8FE1-41A2-8250-6A5514FE224C}" destId="{E05AF25A-E676-44EA-BB66-F2100ACAD1CB}" srcOrd="3" destOrd="0" presId="urn:microsoft.com/office/officeart/2018/2/layout/IconCircleList"/>
    <dgm:cxn modelId="{2E917479-9046-4584-8A6D-BEC73C11FC76}" type="presParOf" srcId="{326FDCF2-F375-4C3F-9814-C84BA9388F92}" destId="{BB1D33AA-C75A-465A-93F0-2B3A7346088F}" srcOrd="1" destOrd="0" presId="urn:microsoft.com/office/officeart/2018/2/layout/IconCircleList"/>
    <dgm:cxn modelId="{A0B340C2-CAB3-4AD7-B651-672DD667AAD7}" type="presParOf" srcId="{326FDCF2-F375-4C3F-9814-C84BA9388F92}" destId="{D641F504-B527-445D-81F6-4B59E813C4A0}" srcOrd="2" destOrd="0" presId="urn:microsoft.com/office/officeart/2018/2/layout/IconCircleList"/>
    <dgm:cxn modelId="{FBFE3BE7-5577-4A5D-85CC-215287D3D6AD}" type="presParOf" srcId="{D641F504-B527-445D-81F6-4B59E813C4A0}" destId="{75512A68-FA50-4392-A441-C6EC352FE606}" srcOrd="0" destOrd="0" presId="urn:microsoft.com/office/officeart/2018/2/layout/IconCircleList"/>
    <dgm:cxn modelId="{E2CE3B82-49EF-49C5-869E-0F82B174F9E9}" type="presParOf" srcId="{D641F504-B527-445D-81F6-4B59E813C4A0}" destId="{C425A8E1-258A-4D4B-9D55-24376C0AB360}" srcOrd="1" destOrd="0" presId="urn:microsoft.com/office/officeart/2018/2/layout/IconCircleList"/>
    <dgm:cxn modelId="{FE67C476-DCF9-4F8A-ACDB-300B11852414}" type="presParOf" srcId="{D641F504-B527-445D-81F6-4B59E813C4A0}" destId="{9E9B2F2E-EF94-42A4-A2BE-0DEE20425DEE}" srcOrd="2" destOrd="0" presId="urn:microsoft.com/office/officeart/2018/2/layout/IconCircleList"/>
    <dgm:cxn modelId="{4CA023EA-A382-4DD9-9FA1-18E0D66061BD}" type="presParOf" srcId="{D641F504-B527-445D-81F6-4B59E813C4A0}" destId="{523C7F31-A7C1-43C9-AE27-AAE9100EE1FE}" srcOrd="3" destOrd="0" presId="urn:microsoft.com/office/officeart/2018/2/layout/IconCircleList"/>
    <dgm:cxn modelId="{26A45859-BDA1-42A1-B72D-E642F4519323}" type="presParOf" srcId="{326FDCF2-F375-4C3F-9814-C84BA9388F92}" destId="{CEB8DC13-2561-455C-A0BE-EE905F81836F}" srcOrd="3" destOrd="0" presId="urn:microsoft.com/office/officeart/2018/2/layout/IconCircleList"/>
    <dgm:cxn modelId="{9A1A1CE7-53B9-4F66-85DD-738EBE878B5F}" type="presParOf" srcId="{326FDCF2-F375-4C3F-9814-C84BA9388F92}" destId="{495B68A9-1523-4F46-9B02-682098319643}" srcOrd="4" destOrd="0" presId="urn:microsoft.com/office/officeart/2018/2/layout/IconCircleList"/>
    <dgm:cxn modelId="{51E1DD61-7673-4090-B8AB-CF4901AEC858}" type="presParOf" srcId="{495B68A9-1523-4F46-9B02-682098319643}" destId="{2CA4BD4C-87EF-4944-9E57-97154B3B633C}" srcOrd="0" destOrd="0" presId="urn:microsoft.com/office/officeart/2018/2/layout/IconCircleList"/>
    <dgm:cxn modelId="{747A4180-A006-422E-B421-0130C380E284}" type="presParOf" srcId="{495B68A9-1523-4F46-9B02-682098319643}" destId="{D99F53AC-3AF2-437B-A5AB-1239ADEC0676}" srcOrd="1" destOrd="0" presId="urn:microsoft.com/office/officeart/2018/2/layout/IconCircleList"/>
    <dgm:cxn modelId="{2B3206DF-6911-4471-9CE4-6E444117F923}" type="presParOf" srcId="{495B68A9-1523-4F46-9B02-682098319643}" destId="{EB4519A6-2EF6-4A3F-90AD-24C511B10908}" srcOrd="2" destOrd="0" presId="urn:microsoft.com/office/officeart/2018/2/layout/IconCircleList"/>
    <dgm:cxn modelId="{BFF8DE16-9137-451C-BFC4-D4EE82781F8E}" type="presParOf" srcId="{495B68A9-1523-4F46-9B02-682098319643}" destId="{D203E058-79E0-456E-A0FD-258E317D3D6A}" srcOrd="3" destOrd="0" presId="urn:microsoft.com/office/officeart/2018/2/layout/IconCircleList"/>
    <dgm:cxn modelId="{F6DE935E-6528-4A29-9FE2-2236A11FA3B5}" type="presParOf" srcId="{326FDCF2-F375-4C3F-9814-C84BA9388F92}" destId="{8F14F3AD-A362-45DF-80F5-2B8D1F566D80}" srcOrd="5" destOrd="0" presId="urn:microsoft.com/office/officeart/2018/2/layout/IconCircleList"/>
    <dgm:cxn modelId="{1E564FA9-F723-4479-8013-22D1426128B6}" type="presParOf" srcId="{326FDCF2-F375-4C3F-9814-C84BA9388F92}" destId="{BDD20EE1-5DFF-4E16-802C-2448893CCB5A}" srcOrd="6" destOrd="0" presId="urn:microsoft.com/office/officeart/2018/2/layout/IconCircleList"/>
    <dgm:cxn modelId="{794FF77C-CF66-43A6-AFF0-913CEF2D0C2A}" type="presParOf" srcId="{BDD20EE1-5DFF-4E16-802C-2448893CCB5A}" destId="{7089FE6B-57E5-4306-8097-E758E000C828}" srcOrd="0" destOrd="0" presId="urn:microsoft.com/office/officeart/2018/2/layout/IconCircleList"/>
    <dgm:cxn modelId="{091EE8DB-F92B-4CB3-ABD6-FFEB56B07A8B}" type="presParOf" srcId="{BDD20EE1-5DFF-4E16-802C-2448893CCB5A}" destId="{41C0BC0F-FFD5-42B5-B952-9316B9364F6F}" srcOrd="1" destOrd="0" presId="urn:microsoft.com/office/officeart/2018/2/layout/IconCircleList"/>
    <dgm:cxn modelId="{DAE7DE5D-0787-4DCA-83CB-B15B42A3D0EC}" type="presParOf" srcId="{BDD20EE1-5DFF-4E16-802C-2448893CCB5A}" destId="{392FDDC2-BC7A-49BF-88A1-7B4956AD8377}" srcOrd="2" destOrd="0" presId="urn:microsoft.com/office/officeart/2018/2/layout/IconCircleList"/>
    <dgm:cxn modelId="{03A77C2B-16FB-486D-9C1B-3FF393F2E432}" type="presParOf" srcId="{BDD20EE1-5DFF-4E16-802C-2448893CCB5A}" destId="{7703AFE5-FAA2-4D8A-AEFA-D3C5CB41E5B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5B76ED-C686-4E97-9A28-74231B4FDDD1}" type="doc">
      <dgm:prSet loTypeId="urn:microsoft.com/office/officeart/2009/3/layout/CircleRelationship" loCatId="relationship" qsTypeId="urn:microsoft.com/office/officeart/2005/8/quickstyle/simple4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B388C4F7-DD86-40E4-BA83-6838C8E845B2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Salarios</a:t>
          </a:r>
        </a:p>
      </dgm:t>
    </dgm:pt>
    <dgm:pt modelId="{4F4EFEB2-AE6B-4B4E-A388-E726479684C1}" type="parTrans" cxnId="{FDEC3F6B-F860-4E8B-8B14-455DBFCFBFB4}">
      <dgm:prSet/>
      <dgm:spPr/>
      <dgm:t>
        <a:bodyPr rtlCol="0"/>
        <a:lstStyle/>
        <a:p>
          <a:pPr rtl="0"/>
          <a:endParaRPr lang="es-ES" noProof="0" dirty="0"/>
        </a:p>
      </dgm:t>
    </dgm:pt>
    <dgm:pt modelId="{BEE196C3-EEB3-4935-976F-A713EF603EEA}" type="sibTrans" cxnId="{FDEC3F6B-F860-4E8B-8B14-455DBFCFBFB4}">
      <dgm:prSet/>
      <dgm:spPr/>
      <dgm:t>
        <a:bodyPr rtlCol="0"/>
        <a:lstStyle/>
        <a:p>
          <a:pPr rtl="0"/>
          <a:endParaRPr lang="es-ES" noProof="0" dirty="0"/>
        </a:p>
      </dgm:t>
    </dgm:pt>
    <dgm:pt modelId="{27C8F191-CB8B-4A89-9EDF-D94B6E4ADC92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Demanda</a:t>
          </a:r>
        </a:p>
      </dgm:t>
    </dgm:pt>
    <dgm:pt modelId="{8EFDF7C7-310E-4ED5-B739-2186FB69ED8A}" type="parTrans" cxnId="{4E26289A-3825-4A9C-991F-8AB8A7EFD597}">
      <dgm:prSet/>
      <dgm:spPr/>
      <dgm:t>
        <a:bodyPr rtlCol="0"/>
        <a:lstStyle/>
        <a:p>
          <a:pPr rtl="0"/>
          <a:endParaRPr lang="es-ES" noProof="0" dirty="0"/>
        </a:p>
      </dgm:t>
    </dgm:pt>
    <dgm:pt modelId="{755F5D09-ECCD-4FC5-B350-FED951F57983}" type="sibTrans" cxnId="{4E26289A-3825-4A9C-991F-8AB8A7EFD597}">
      <dgm:prSet/>
      <dgm:spPr/>
      <dgm:t>
        <a:bodyPr rtlCol="0"/>
        <a:lstStyle/>
        <a:p>
          <a:pPr rtl="0"/>
          <a:endParaRPr lang="es-ES" noProof="0" dirty="0"/>
        </a:p>
      </dgm:t>
    </dgm:pt>
    <dgm:pt modelId="{AEFF5EA2-6931-4098-96C8-31AE53CB425B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Creación</a:t>
          </a:r>
        </a:p>
      </dgm:t>
    </dgm:pt>
    <dgm:pt modelId="{AC52CE11-07EF-42A7-A67A-2231908FD231}" type="parTrans" cxnId="{2D96128D-55F5-4B46-B071-9EA8CDCA9DCD}">
      <dgm:prSet/>
      <dgm:spPr/>
      <dgm:t>
        <a:bodyPr rtlCol="0"/>
        <a:lstStyle/>
        <a:p>
          <a:pPr rtl="0"/>
          <a:endParaRPr lang="es-ES" noProof="0" dirty="0"/>
        </a:p>
      </dgm:t>
    </dgm:pt>
    <dgm:pt modelId="{FB25E557-3597-4AEA-B1FC-EA99A632BFB1}" type="sibTrans" cxnId="{2D96128D-55F5-4B46-B071-9EA8CDCA9DCD}">
      <dgm:prSet/>
      <dgm:spPr/>
      <dgm:t>
        <a:bodyPr rtlCol="0"/>
        <a:lstStyle/>
        <a:p>
          <a:pPr rtl="0"/>
          <a:endParaRPr lang="es-ES" noProof="0" dirty="0"/>
        </a:p>
      </dgm:t>
    </dgm:pt>
    <dgm:pt modelId="{EC323DFF-E2DA-4381-8948-5F3D2CD82207}" type="pres">
      <dgm:prSet presAssocID="{BE5B76ED-C686-4E97-9A28-74231B4FDDD1}" presName="Name0" presStyleCnt="0">
        <dgm:presLayoutVars>
          <dgm:chMax val="1"/>
          <dgm:chPref val="1"/>
        </dgm:presLayoutVars>
      </dgm:prSet>
      <dgm:spPr/>
    </dgm:pt>
    <dgm:pt modelId="{A6EEB127-C2F5-4C0D-B108-CC2B3F78F4F1}" type="pres">
      <dgm:prSet presAssocID="{B388C4F7-DD86-40E4-BA83-6838C8E845B2}" presName="Parent" presStyleLbl="node0" presStyleIdx="0" presStyleCnt="1">
        <dgm:presLayoutVars>
          <dgm:chMax val="5"/>
          <dgm:chPref val="5"/>
        </dgm:presLayoutVars>
      </dgm:prSet>
      <dgm:spPr/>
    </dgm:pt>
    <dgm:pt modelId="{8A0FF0D8-0AF7-44A4-833E-7EA23A507B5A}" type="pres">
      <dgm:prSet presAssocID="{B388C4F7-DD86-40E4-BA83-6838C8E845B2}" presName="Accent1" presStyleLbl="node1" presStyleIdx="0" presStyleCnt="13"/>
      <dgm:spPr/>
    </dgm:pt>
    <dgm:pt modelId="{F988BAF3-9DE2-4A25-84FE-B7C476401BC3}" type="pres">
      <dgm:prSet presAssocID="{B388C4F7-DD86-40E4-BA83-6838C8E845B2}" presName="Accent2" presStyleLbl="node1" presStyleIdx="1" presStyleCnt="13"/>
      <dgm:spPr/>
    </dgm:pt>
    <dgm:pt modelId="{6288D093-07AF-4EEB-B57C-FB5DA4420E30}" type="pres">
      <dgm:prSet presAssocID="{B388C4F7-DD86-40E4-BA83-6838C8E845B2}" presName="Accent3" presStyleLbl="node1" presStyleIdx="2" presStyleCnt="13"/>
      <dgm:spPr/>
    </dgm:pt>
    <dgm:pt modelId="{099685E2-34CD-4723-A342-ED2D0CA22ECA}" type="pres">
      <dgm:prSet presAssocID="{B388C4F7-DD86-40E4-BA83-6838C8E845B2}" presName="Accent4" presStyleLbl="node1" presStyleIdx="3" presStyleCnt="13"/>
      <dgm:spPr/>
    </dgm:pt>
    <dgm:pt modelId="{282F7230-9226-4387-9620-3DC67223F95C}" type="pres">
      <dgm:prSet presAssocID="{B388C4F7-DD86-40E4-BA83-6838C8E845B2}" presName="Accent5" presStyleLbl="node1" presStyleIdx="4" presStyleCnt="13"/>
      <dgm:spPr/>
    </dgm:pt>
    <dgm:pt modelId="{2682D7C4-37F7-4CA1-B102-AED7627E9C93}" type="pres">
      <dgm:prSet presAssocID="{B388C4F7-DD86-40E4-BA83-6838C8E845B2}" presName="Accent6" presStyleLbl="node1" presStyleIdx="5" presStyleCnt="13"/>
      <dgm:spPr/>
    </dgm:pt>
    <dgm:pt modelId="{46E63F93-0C16-4F6F-B105-7BA9D95BDFD9}" type="pres">
      <dgm:prSet presAssocID="{27C8F191-CB8B-4A89-9EDF-D94B6E4ADC92}" presName="Child1" presStyleLbl="node1" presStyleIdx="6" presStyleCnt="13">
        <dgm:presLayoutVars>
          <dgm:chMax val="0"/>
          <dgm:chPref val="0"/>
        </dgm:presLayoutVars>
      </dgm:prSet>
      <dgm:spPr/>
    </dgm:pt>
    <dgm:pt modelId="{2B646CB0-1E6A-4D4B-B672-1606FCCD7209}" type="pres">
      <dgm:prSet presAssocID="{27C8F191-CB8B-4A89-9EDF-D94B6E4ADC92}" presName="Accent7" presStyleCnt="0"/>
      <dgm:spPr/>
    </dgm:pt>
    <dgm:pt modelId="{03F98AAA-F142-4AB3-8E62-004C2D43F259}" type="pres">
      <dgm:prSet presAssocID="{27C8F191-CB8B-4A89-9EDF-D94B6E4ADC92}" presName="AccentHold1" presStyleLbl="node1" presStyleIdx="7" presStyleCnt="13"/>
      <dgm:spPr/>
    </dgm:pt>
    <dgm:pt modelId="{D646EB9F-990B-423B-8EA4-257FE916B0ED}" type="pres">
      <dgm:prSet presAssocID="{27C8F191-CB8B-4A89-9EDF-D94B6E4ADC92}" presName="Accent8" presStyleCnt="0"/>
      <dgm:spPr/>
    </dgm:pt>
    <dgm:pt modelId="{1BD98A73-DC78-4780-A7E4-60A837493ADF}" type="pres">
      <dgm:prSet presAssocID="{27C8F191-CB8B-4A89-9EDF-D94B6E4ADC92}" presName="AccentHold2" presStyleLbl="node1" presStyleIdx="8" presStyleCnt="13"/>
      <dgm:spPr/>
    </dgm:pt>
    <dgm:pt modelId="{92635041-4272-4FBC-99F3-10B0B7F60672}" type="pres">
      <dgm:prSet presAssocID="{AEFF5EA2-6931-4098-96C8-31AE53CB425B}" presName="Child2" presStyleLbl="node1" presStyleIdx="9" presStyleCnt="13">
        <dgm:presLayoutVars>
          <dgm:chMax val="0"/>
          <dgm:chPref val="0"/>
        </dgm:presLayoutVars>
      </dgm:prSet>
      <dgm:spPr/>
    </dgm:pt>
    <dgm:pt modelId="{6C2129BD-69F3-401D-A3A3-D39F2C909279}" type="pres">
      <dgm:prSet presAssocID="{AEFF5EA2-6931-4098-96C8-31AE53CB425B}" presName="Accent9" presStyleCnt="0"/>
      <dgm:spPr/>
    </dgm:pt>
    <dgm:pt modelId="{FE227B98-C16D-40FE-9C92-24605D164B81}" type="pres">
      <dgm:prSet presAssocID="{AEFF5EA2-6931-4098-96C8-31AE53CB425B}" presName="AccentHold1" presStyleLbl="node1" presStyleIdx="10" presStyleCnt="13"/>
      <dgm:spPr/>
    </dgm:pt>
    <dgm:pt modelId="{FA60ED5A-9A16-4DA8-981F-F9CFDF9797DE}" type="pres">
      <dgm:prSet presAssocID="{AEFF5EA2-6931-4098-96C8-31AE53CB425B}" presName="Accent10" presStyleCnt="0"/>
      <dgm:spPr/>
    </dgm:pt>
    <dgm:pt modelId="{9637CE8F-9566-4979-B009-755A4DC397EC}" type="pres">
      <dgm:prSet presAssocID="{AEFF5EA2-6931-4098-96C8-31AE53CB425B}" presName="AccentHold2" presStyleLbl="node1" presStyleIdx="11" presStyleCnt="13"/>
      <dgm:spPr/>
    </dgm:pt>
    <dgm:pt modelId="{2A1FBCA5-FFF5-4BFA-A680-047F49B4D2D4}" type="pres">
      <dgm:prSet presAssocID="{AEFF5EA2-6931-4098-96C8-31AE53CB425B}" presName="Accent11" presStyleCnt="0"/>
      <dgm:spPr/>
    </dgm:pt>
    <dgm:pt modelId="{1D3DDCD8-7719-40D1-AB46-89BE49E9BEA0}" type="pres">
      <dgm:prSet presAssocID="{AEFF5EA2-6931-4098-96C8-31AE53CB425B}" presName="AccentHold3" presStyleLbl="node1" presStyleIdx="12" presStyleCnt="13"/>
      <dgm:spPr/>
    </dgm:pt>
  </dgm:ptLst>
  <dgm:cxnLst>
    <dgm:cxn modelId="{E480A51C-C3CF-47A3-99EB-34E998B7BCFE}" type="presOf" srcId="{AEFF5EA2-6931-4098-96C8-31AE53CB425B}" destId="{92635041-4272-4FBC-99F3-10B0B7F60672}" srcOrd="0" destOrd="0" presId="urn:microsoft.com/office/officeart/2009/3/layout/CircleRelationship"/>
    <dgm:cxn modelId="{FDEC3F6B-F860-4E8B-8B14-455DBFCFBFB4}" srcId="{BE5B76ED-C686-4E97-9A28-74231B4FDDD1}" destId="{B388C4F7-DD86-40E4-BA83-6838C8E845B2}" srcOrd="0" destOrd="0" parTransId="{4F4EFEB2-AE6B-4B4E-A388-E726479684C1}" sibTransId="{BEE196C3-EEB3-4935-976F-A713EF603EEA}"/>
    <dgm:cxn modelId="{8534F78C-A9CF-438C-8F53-89B1470DB548}" type="presOf" srcId="{27C8F191-CB8B-4A89-9EDF-D94B6E4ADC92}" destId="{46E63F93-0C16-4F6F-B105-7BA9D95BDFD9}" srcOrd="0" destOrd="0" presId="urn:microsoft.com/office/officeart/2009/3/layout/CircleRelationship"/>
    <dgm:cxn modelId="{2D96128D-55F5-4B46-B071-9EA8CDCA9DCD}" srcId="{B388C4F7-DD86-40E4-BA83-6838C8E845B2}" destId="{AEFF5EA2-6931-4098-96C8-31AE53CB425B}" srcOrd="1" destOrd="0" parTransId="{AC52CE11-07EF-42A7-A67A-2231908FD231}" sibTransId="{FB25E557-3597-4AEA-B1FC-EA99A632BFB1}"/>
    <dgm:cxn modelId="{4E26289A-3825-4A9C-991F-8AB8A7EFD597}" srcId="{B388C4F7-DD86-40E4-BA83-6838C8E845B2}" destId="{27C8F191-CB8B-4A89-9EDF-D94B6E4ADC92}" srcOrd="0" destOrd="0" parTransId="{8EFDF7C7-310E-4ED5-B739-2186FB69ED8A}" sibTransId="{755F5D09-ECCD-4FC5-B350-FED951F57983}"/>
    <dgm:cxn modelId="{873563D0-860F-487F-97A2-E4B8D49A3DAA}" type="presOf" srcId="{B388C4F7-DD86-40E4-BA83-6838C8E845B2}" destId="{A6EEB127-C2F5-4C0D-B108-CC2B3F78F4F1}" srcOrd="0" destOrd="0" presId="urn:microsoft.com/office/officeart/2009/3/layout/CircleRelationship"/>
    <dgm:cxn modelId="{A3AC16E3-96A0-4DCE-A502-BF3413F7EEBB}" type="presOf" srcId="{BE5B76ED-C686-4E97-9A28-74231B4FDDD1}" destId="{EC323DFF-E2DA-4381-8948-5F3D2CD82207}" srcOrd="0" destOrd="0" presId="urn:microsoft.com/office/officeart/2009/3/layout/CircleRelationship"/>
    <dgm:cxn modelId="{7D45573C-4EBD-433F-BFA4-B1A529D7A12E}" type="presParOf" srcId="{EC323DFF-E2DA-4381-8948-5F3D2CD82207}" destId="{A6EEB127-C2F5-4C0D-B108-CC2B3F78F4F1}" srcOrd="0" destOrd="0" presId="urn:microsoft.com/office/officeart/2009/3/layout/CircleRelationship"/>
    <dgm:cxn modelId="{F969CC6B-49AF-4CFA-905C-5A439FA65BB3}" type="presParOf" srcId="{EC323DFF-E2DA-4381-8948-5F3D2CD82207}" destId="{8A0FF0D8-0AF7-44A4-833E-7EA23A507B5A}" srcOrd="1" destOrd="0" presId="urn:microsoft.com/office/officeart/2009/3/layout/CircleRelationship"/>
    <dgm:cxn modelId="{0B13118F-EC84-4BBC-B9D4-F016C42736A0}" type="presParOf" srcId="{EC323DFF-E2DA-4381-8948-5F3D2CD82207}" destId="{F988BAF3-9DE2-4A25-84FE-B7C476401BC3}" srcOrd="2" destOrd="0" presId="urn:microsoft.com/office/officeart/2009/3/layout/CircleRelationship"/>
    <dgm:cxn modelId="{5A4C313A-14FE-4D34-9BAF-E781C66DAB07}" type="presParOf" srcId="{EC323DFF-E2DA-4381-8948-5F3D2CD82207}" destId="{6288D093-07AF-4EEB-B57C-FB5DA4420E30}" srcOrd="3" destOrd="0" presId="urn:microsoft.com/office/officeart/2009/3/layout/CircleRelationship"/>
    <dgm:cxn modelId="{D6ACDC7E-1588-4451-A7EF-95F6F8F98E10}" type="presParOf" srcId="{EC323DFF-E2DA-4381-8948-5F3D2CD82207}" destId="{099685E2-34CD-4723-A342-ED2D0CA22ECA}" srcOrd="4" destOrd="0" presId="urn:microsoft.com/office/officeart/2009/3/layout/CircleRelationship"/>
    <dgm:cxn modelId="{BF445524-7631-46A4-A9F8-F7CB08035DDB}" type="presParOf" srcId="{EC323DFF-E2DA-4381-8948-5F3D2CD82207}" destId="{282F7230-9226-4387-9620-3DC67223F95C}" srcOrd="5" destOrd="0" presId="urn:microsoft.com/office/officeart/2009/3/layout/CircleRelationship"/>
    <dgm:cxn modelId="{218BBC07-C0B0-48B2-980B-148E51AEE23B}" type="presParOf" srcId="{EC323DFF-E2DA-4381-8948-5F3D2CD82207}" destId="{2682D7C4-37F7-4CA1-B102-AED7627E9C93}" srcOrd="6" destOrd="0" presId="urn:microsoft.com/office/officeart/2009/3/layout/CircleRelationship"/>
    <dgm:cxn modelId="{B6C9777C-CA3D-4BF5-AE75-A55955AE8270}" type="presParOf" srcId="{EC323DFF-E2DA-4381-8948-5F3D2CD82207}" destId="{46E63F93-0C16-4F6F-B105-7BA9D95BDFD9}" srcOrd="7" destOrd="0" presId="urn:microsoft.com/office/officeart/2009/3/layout/CircleRelationship"/>
    <dgm:cxn modelId="{AD55AA0B-123A-4CD6-B22A-46C6A86AC2B2}" type="presParOf" srcId="{EC323DFF-E2DA-4381-8948-5F3D2CD82207}" destId="{2B646CB0-1E6A-4D4B-B672-1606FCCD7209}" srcOrd="8" destOrd="0" presId="urn:microsoft.com/office/officeart/2009/3/layout/CircleRelationship"/>
    <dgm:cxn modelId="{05B6E4FA-D84C-4C87-88DF-5E97B2A20597}" type="presParOf" srcId="{2B646CB0-1E6A-4D4B-B672-1606FCCD7209}" destId="{03F98AAA-F142-4AB3-8E62-004C2D43F259}" srcOrd="0" destOrd="0" presId="urn:microsoft.com/office/officeart/2009/3/layout/CircleRelationship"/>
    <dgm:cxn modelId="{AB8A4B58-C1ED-4398-BAC4-1CE4F07F9B2E}" type="presParOf" srcId="{EC323DFF-E2DA-4381-8948-5F3D2CD82207}" destId="{D646EB9F-990B-423B-8EA4-257FE916B0ED}" srcOrd="9" destOrd="0" presId="urn:microsoft.com/office/officeart/2009/3/layout/CircleRelationship"/>
    <dgm:cxn modelId="{5FA3828A-EE45-4CC0-BE5C-0B18754AEC20}" type="presParOf" srcId="{D646EB9F-990B-423B-8EA4-257FE916B0ED}" destId="{1BD98A73-DC78-4780-A7E4-60A837493ADF}" srcOrd="0" destOrd="0" presId="urn:microsoft.com/office/officeart/2009/3/layout/CircleRelationship"/>
    <dgm:cxn modelId="{000EEFF1-EE1B-46E6-93A0-880449A5233D}" type="presParOf" srcId="{EC323DFF-E2DA-4381-8948-5F3D2CD82207}" destId="{92635041-4272-4FBC-99F3-10B0B7F60672}" srcOrd="10" destOrd="0" presId="urn:microsoft.com/office/officeart/2009/3/layout/CircleRelationship"/>
    <dgm:cxn modelId="{17716D6A-7ED1-44AA-A7C4-D1B53484246E}" type="presParOf" srcId="{EC323DFF-E2DA-4381-8948-5F3D2CD82207}" destId="{6C2129BD-69F3-401D-A3A3-D39F2C909279}" srcOrd="11" destOrd="0" presId="urn:microsoft.com/office/officeart/2009/3/layout/CircleRelationship"/>
    <dgm:cxn modelId="{1E8D2C38-EC0E-44BB-9242-CED90C541309}" type="presParOf" srcId="{6C2129BD-69F3-401D-A3A3-D39F2C909279}" destId="{FE227B98-C16D-40FE-9C92-24605D164B81}" srcOrd="0" destOrd="0" presId="urn:microsoft.com/office/officeart/2009/3/layout/CircleRelationship"/>
    <dgm:cxn modelId="{3A4A02BF-8E27-4430-B694-F40377212953}" type="presParOf" srcId="{EC323DFF-E2DA-4381-8948-5F3D2CD82207}" destId="{FA60ED5A-9A16-4DA8-981F-F9CFDF9797DE}" srcOrd="12" destOrd="0" presId="urn:microsoft.com/office/officeart/2009/3/layout/CircleRelationship"/>
    <dgm:cxn modelId="{8613415D-2F10-4FA3-8B54-AA3347BC4E83}" type="presParOf" srcId="{FA60ED5A-9A16-4DA8-981F-F9CFDF9797DE}" destId="{9637CE8F-9566-4979-B009-755A4DC397EC}" srcOrd="0" destOrd="0" presId="urn:microsoft.com/office/officeart/2009/3/layout/CircleRelationship"/>
    <dgm:cxn modelId="{066BF9FC-648E-4309-B50D-04F3E41BC739}" type="presParOf" srcId="{EC323DFF-E2DA-4381-8948-5F3D2CD82207}" destId="{2A1FBCA5-FFF5-4BFA-A680-047F49B4D2D4}" srcOrd="13" destOrd="0" presId="urn:microsoft.com/office/officeart/2009/3/layout/CircleRelationship"/>
    <dgm:cxn modelId="{501C6C5C-3DC0-42B5-B0B2-93DF119C922D}" type="presParOf" srcId="{2A1FBCA5-FFF5-4BFA-A680-047F49B4D2D4}" destId="{1D3DDCD8-7719-40D1-AB46-89BE49E9BEA0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E5B76ED-C686-4E97-9A28-74231B4FDDD1}" type="doc">
      <dgm:prSet loTypeId="urn:microsoft.com/office/officeart/2009/3/layout/CircleRelationship" loCatId="relationship" qsTypeId="urn:microsoft.com/office/officeart/2005/8/quickstyle/simple4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B388C4F7-DD86-40E4-BA83-6838C8E845B2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Conceptos</a:t>
          </a:r>
        </a:p>
      </dgm:t>
    </dgm:pt>
    <dgm:pt modelId="{4F4EFEB2-AE6B-4B4E-A388-E726479684C1}" type="parTrans" cxnId="{FDEC3F6B-F860-4E8B-8B14-455DBFCFBFB4}">
      <dgm:prSet/>
      <dgm:spPr/>
      <dgm:t>
        <a:bodyPr rtlCol="0"/>
        <a:lstStyle/>
        <a:p>
          <a:pPr rtl="0"/>
          <a:endParaRPr lang="es-ES" noProof="0" dirty="0"/>
        </a:p>
      </dgm:t>
    </dgm:pt>
    <dgm:pt modelId="{BEE196C3-EEB3-4935-976F-A713EF603EEA}" type="sibTrans" cxnId="{FDEC3F6B-F860-4E8B-8B14-455DBFCFBFB4}">
      <dgm:prSet/>
      <dgm:spPr/>
      <dgm:t>
        <a:bodyPr rtlCol="0"/>
        <a:lstStyle/>
        <a:p>
          <a:pPr rtl="0"/>
          <a:endParaRPr lang="es-ES" noProof="0" dirty="0"/>
        </a:p>
      </dgm:t>
    </dgm:pt>
    <dgm:pt modelId="{27C8F191-CB8B-4A89-9EDF-D94B6E4ADC92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Estructura</a:t>
          </a:r>
        </a:p>
      </dgm:t>
    </dgm:pt>
    <dgm:pt modelId="{8EFDF7C7-310E-4ED5-B739-2186FB69ED8A}" type="parTrans" cxnId="{4E26289A-3825-4A9C-991F-8AB8A7EFD597}">
      <dgm:prSet/>
      <dgm:spPr/>
      <dgm:t>
        <a:bodyPr rtlCol="0"/>
        <a:lstStyle/>
        <a:p>
          <a:pPr rtl="0"/>
          <a:endParaRPr lang="es-ES" noProof="0" dirty="0"/>
        </a:p>
      </dgm:t>
    </dgm:pt>
    <dgm:pt modelId="{755F5D09-ECCD-4FC5-B350-FED951F57983}" type="sibTrans" cxnId="{4E26289A-3825-4A9C-991F-8AB8A7EFD597}">
      <dgm:prSet/>
      <dgm:spPr/>
      <dgm:t>
        <a:bodyPr rtlCol="0"/>
        <a:lstStyle/>
        <a:p>
          <a:pPr rtl="0"/>
          <a:endParaRPr lang="es-ES" noProof="0" dirty="0"/>
        </a:p>
      </dgm:t>
    </dgm:pt>
    <dgm:pt modelId="{AEFF5EA2-6931-4098-96C8-31AE53CB425B}">
      <dgm:prSet phldrT="[Text]" custT="1"/>
      <dgm:spPr/>
      <dgm:t>
        <a:bodyPr rtlCol="0"/>
        <a:lstStyle/>
        <a:p>
          <a:pPr rtl="0"/>
          <a:r>
            <a:rPr lang="es-ES" sz="1500" b="1" noProof="0" dirty="0"/>
            <a:t>Etiquetas</a:t>
          </a:r>
        </a:p>
      </dgm:t>
    </dgm:pt>
    <dgm:pt modelId="{AC52CE11-07EF-42A7-A67A-2231908FD231}" type="parTrans" cxnId="{2D96128D-55F5-4B46-B071-9EA8CDCA9DCD}">
      <dgm:prSet/>
      <dgm:spPr/>
      <dgm:t>
        <a:bodyPr rtlCol="0"/>
        <a:lstStyle/>
        <a:p>
          <a:pPr rtl="0"/>
          <a:endParaRPr lang="es-ES" noProof="0" dirty="0"/>
        </a:p>
      </dgm:t>
    </dgm:pt>
    <dgm:pt modelId="{FB25E557-3597-4AEA-B1FC-EA99A632BFB1}" type="sibTrans" cxnId="{2D96128D-55F5-4B46-B071-9EA8CDCA9DCD}">
      <dgm:prSet/>
      <dgm:spPr/>
      <dgm:t>
        <a:bodyPr rtlCol="0"/>
        <a:lstStyle/>
        <a:p>
          <a:pPr rtl="0"/>
          <a:endParaRPr lang="es-ES" noProof="0" dirty="0"/>
        </a:p>
      </dgm:t>
    </dgm:pt>
    <dgm:pt modelId="{EC323DFF-E2DA-4381-8948-5F3D2CD82207}" type="pres">
      <dgm:prSet presAssocID="{BE5B76ED-C686-4E97-9A28-74231B4FDDD1}" presName="Name0" presStyleCnt="0">
        <dgm:presLayoutVars>
          <dgm:chMax val="1"/>
          <dgm:chPref val="1"/>
        </dgm:presLayoutVars>
      </dgm:prSet>
      <dgm:spPr/>
    </dgm:pt>
    <dgm:pt modelId="{A6EEB127-C2F5-4C0D-B108-CC2B3F78F4F1}" type="pres">
      <dgm:prSet presAssocID="{B388C4F7-DD86-40E4-BA83-6838C8E845B2}" presName="Parent" presStyleLbl="node0" presStyleIdx="0" presStyleCnt="1">
        <dgm:presLayoutVars>
          <dgm:chMax val="5"/>
          <dgm:chPref val="5"/>
        </dgm:presLayoutVars>
      </dgm:prSet>
      <dgm:spPr/>
    </dgm:pt>
    <dgm:pt modelId="{8A0FF0D8-0AF7-44A4-833E-7EA23A507B5A}" type="pres">
      <dgm:prSet presAssocID="{B388C4F7-DD86-40E4-BA83-6838C8E845B2}" presName="Accent1" presStyleLbl="node1" presStyleIdx="0" presStyleCnt="13"/>
      <dgm:spPr/>
    </dgm:pt>
    <dgm:pt modelId="{F988BAF3-9DE2-4A25-84FE-B7C476401BC3}" type="pres">
      <dgm:prSet presAssocID="{B388C4F7-DD86-40E4-BA83-6838C8E845B2}" presName="Accent2" presStyleLbl="node1" presStyleIdx="1" presStyleCnt="13"/>
      <dgm:spPr/>
    </dgm:pt>
    <dgm:pt modelId="{6288D093-07AF-4EEB-B57C-FB5DA4420E30}" type="pres">
      <dgm:prSet presAssocID="{B388C4F7-DD86-40E4-BA83-6838C8E845B2}" presName="Accent3" presStyleLbl="node1" presStyleIdx="2" presStyleCnt="13"/>
      <dgm:spPr/>
    </dgm:pt>
    <dgm:pt modelId="{099685E2-34CD-4723-A342-ED2D0CA22ECA}" type="pres">
      <dgm:prSet presAssocID="{B388C4F7-DD86-40E4-BA83-6838C8E845B2}" presName="Accent4" presStyleLbl="node1" presStyleIdx="3" presStyleCnt="13"/>
      <dgm:spPr/>
    </dgm:pt>
    <dgm:pt modelId="{282F7230-9226-4387-9620-3DC67223F95C}" type="pres">
      <dgm:prSet presAssocID="{B388C4F7-DD86-40E4-BA83-6838C8E845B2}" presName="Accent5" presStyleLbl="node1" presStyleIdx="4" presStyleCnt="13"/>
      <dgm:spPr/>
    </dgm:pt>
    <dgm:pt modelId="{2682D7C4-37F7-4CA1-B102-AED7627E9C93}" type="pres">
      <dgm:prSet presAssocID="{B388C4F7-DD86-40E4-BA83-6838C8E845B2}" presName="Accent6" presStyleLbl="node1" presStyleIdx="5" presStyleCnt="13"/>
      <dgm:spPr/>
    </dgm:pt>
    <dgm:pt modelId="{46E63F93-0C16-4F6F-B105-7BA9D95BDFD9}" type="pres">
      <dgm:prSet presAssocID="{27C8F191-CB8B-4A89-9EDF-D94B6E4ADC92}" presName="Child1" presStyleLbl="node1" presStyleIdx="6" presStyleCnt="13" custScaleX="117607" custScaleY="113296">
        <dgm:presLayoutVars>
          <dgm:chMax val="0"/>
          <dgm:chPref val="0"/>
        </dgm:presLayoutVars>
      </dgm:prSet>
      <dgm:spPr/>
    </dgm:pt>
    <dgm:pt modelId="{2B646CB0-1E6A-4D4B-B672-1606FCCD7209}" type="pres">
      <dgm:prSet presAssocID="{27C8F191-CB8B-4A89-9EDF-D94B6E4ADC92}" presName="Accent7" presStyleCnt="0"/>
      <dgm:spPr/>
    </dgm:pt>
    <dgm:pt modelId="{03F98AAA-F142-4AB3-8E62-004C2D43F259}" type="pres">
      <dgm:prSet presAssocID="{27C8F191-CB8B-4A89-9EDF-D94B6E4ADC92}" presName="AccentHold1" presStyleLbl="node1" presStyleIdx="7" presStyleCnt="13"/>
      <dgm:spPr/>
    </dgm:pt>
    <dgm:pt modelId="{D646EB9F-990B-423B-8EA4-257FE916B0ED}" type="pres">
      <dgm:prSet presAssocID="{27C8F191-CB8B-4A89-9EDF-D94B6E4ADC92}" presName="Accent8" presStyleCnt="0"/>
      <dgm:spPr/>
    </dgm:pt>
    <dgm:pt modelId="{1BD98A73-DC78-4780-A7E4-60A837493ADF}" type="pres">
      <dgm:prSet presAssocID="{27C8F191-CB8B-4A89-9EDF-D94B6E4ADC92}" presName="AccentHold2" presStyleLbl="node1" presStyleIdx="8" presStyleCnt="13"/>
      <dgm:spPr/>
    </dgm:pt>
    <dgm:pt modelId="{92635041-4272-4FBC-99F3-10B0B7F60672}" type="pres">
      <dgm:prSet presAssocID="{AEFF5EA2-6931-4098-96C8-31AE53CB425B}" presName="Child2" presStyleLbl="node1" presStyleIdx="9" presStyleCnt="13">
        <dgm:presLayoutVars>
          <dgm:chMax val="0"/>
          <dgm:chPref val="0"/>
        </dgm:presLayoutVars>
      </dgm:prSet>
      <dgm:spPr/>
    </dgm:pt>
    <dgm:pt modelId="{6C2129BD-69F3-401D-A3A3-D39F2C909279}" type="pres">
      <dgm:prSet presAssocID="{AEFF5EA2-6931-4098-96C8-31AE53CB425B}" presName="Accent9" presStyleCnt="0"/>
      <dgm:spPr/>
    </dgm:pt>
    <dgm:pt modelId="{FE227B98-C16D-40FE-9C92-24605D164B81}" type="pres">
      <dgm:prSet presAssocID="{AEFF5EA2-6931-4098-96C8-31AE53CB425B}" presName="AccentHold1" presStyleLbl="node1" presStyleIdx="10" presStyleCnt="13"/>
      <dgm:spPr/>
    </dgm:pt>
    <dgm:pt modelId="{FA60ED5A-9A16-4DA8-981F-F9CFDF9797DE}" type="pres">
      <dgm:prSet presAssocID="{AEFF5EA2-6931-4098-96C8-31AE53CB425B}" presName="Accent10" presStyleCnt="0"/>
      <dgm:spPr/>
    </dgm:pt>
    <dgm:pt modelId="{9637CE8F-9566-4979-B009-755A4DC397EC}" type="pres">
      <dgm:prSet presAssocID="{AEFF5EA2-6931-4098-96C8-31AE53CB425B}" presName="AccentHold2" presStyleLbl="node1" presStyleIdx="11" presStyleCnt="13"/>
      <dgm:spPr/>
    </dgm:pt>
    <dgm:pt modelId="{2A1FBCA5-FFF5-4BFA-A680-047F49B4D2D4}" type="pres">
      <dgm:prSet presAssocID="{AEFF5EA2-6931-4098-96C8-31AE53CB425B}" presName="Accent11" presStyleCnt="0"/>
      <dgm:spPr/>
    </dgm:pt>
    <dgm:pt modelId="{1D3DDCD8-7719-40D1-AB46-89BE49E9BEA0}" type="pres">
      <dgm:prSet presAssocID="{AEFF5EA2-6931-4098-96C8-31AE53CB425B}" presName="AccentHold3" presStyleLbl="node1" presStyleIdx="12" presStyleCnt="13"/>
      <dgm:spPr/>
    </dgm:pt>
  </dgm:ptLst>
  <dgm:cxnLst>
    <dgm:cxn modelId="{E480A51C-C3CF-47A3-99EB-34E998B7BCFE}" type="presOf" srcId="{AEFF5EA2-6931-4098-96C8-31AE53CB425B}" destId="{92635041-4272-4FBC-99F3-10B0B7F60672}" srcOrd="0" destOrd="0" presId="urn:microsoft.com/office/officeart/2009/3/layout/CircleRelationship"/>
    <dgm:cxn modelId="{FDEC3F6B-F860-4E8B-8B14-455DBFCFBFB4}" srcId="{BE5B76ED-C686-4E97-9A28-74231B4FDDD1}" destId="{B388C4F7-DD86-40E4-BA83-6838C8E845B2}" srcOrd="0" destOrd="0" parTransId="{4F4EFEB2-AE6B-4B4E-A388-E726479684C1}" sibTransId="{BEE196C3-EEB3-4935-976F-A713EF603EEA}"/>
    <dgm:cxn modelId="{8534F78C-A9CF-438C-8F53-89B1470DB548}" type="presOf" srcId="{27C8F191-CB8B-4A89-9EDF-D94B6E4ADC92}" destId="{46E63F93-0C16-4F6F-B105-7BA9D95BDFD9}" srcOrd="0" destOrd="0" presId="urn:microsoft.com/office/officeart/2009/3/layout/CircleRelationship"/>
    <dgm:cxn modelId="{2D96128D-55F5-4B46-B071-9EA8CDCA9DCD}" srcId="{B388C4F7-DD86-40E4-BA83-6838C8E845B2}" destId="{AEFF5EA2-6931-4098-96C8-31AE53CB425B}" srcOrd="1" destOrd="0" parTransId="{AC52CE11-07EF-42A7-A67A-2231908FD231}" sibTransId="{FB25E557-3597-4AEA-B1FC-EA99A632BFB1}"/>
    <dgm:cxn modelId="{4E26289A-3825-4A9C-991F-8AB8A7EFD597}" srcId="{B388C4F7-DD86-40E4-BA83-6838C8E845B2}" destId="{27C8F191-CB8B-4A89-9EDF-D94B6E4ADC92}" srcOrd="0" destOrd="0" parTransId="{8EFDF7C7-310E-4ED5-B739-2186FB69ED8A}" sibTransId="{755F5D09-ECCD-4FC5-B350-FED951F57983}"/>
    <dgm:cxn modelId="{873563D0-860F-487F-97A2-E4B8D49A3DAA}" type="presOf" srcId="{B388C4F7-DD86-40E4-BA83-6838C8E845B2}" destId="{A6EEB127-C2F5-4C0D-B108-CC2B3F78F4F1}" srcOrd="0" destOrd="0" presId="urn:microsoft.com/office/officeart/2009/3/layout/CircleRelationship"/>
    <dgm:cxn modelId="{A3AC16E3-96A0-4DCE-A502-BF3413F7EEBB}" type="presOf" srcId="{BE5B76ED-C686-4E97-9A28-74231B4FDDD1}" destId="{EC323DFF-E2DA-4381-8948-5F3D2CD82207}" srcOrd="0" destOrd="0" presId="urn:microsoft.com/office/officeart/2009/3/layout/CircleRelationship"/>
    <dgm:cxn modelId="{7D45573C-4EBD-433F-BFA4-B1A529D7A12E}" type="presParOf" srcId="{EC323DFF-E2DA-4381-8948-5F3D2CD82207}" destId="{A6EEB127-C2F5-4C0D-B108-CC2B3F78F4F1}" srcOrd="0" destOrd="0" presId="urn:microsoft.com/office/officeart/2009/3/layout/CircleRelationship"/>
    <dgm:cxn modelId="{F969CC6B-49AF-4CFA-905C-5A439FA65BB3}" type="presParOf" srcId="{EC323DFF-E2DA-4381-8948-5F3D2CD82207}" destId="{8A0FF0D8-0AF7-44A4-833E-7EA23A507B5A}" srcOrd="1" destOrd="0" presId="urn:microsoft.com/office/officeart/2009/3/layout/CircleRelationship"/>
    <dgm:cxn modelId="{0B13118F-EC84-4BBC-B9D4-F016C42736A0}" type="presParOf" srcId="{EC323DFF-E2DA-4381-8948-5F3D2CD82207}" destId="{F988BAF3-9DE2-4A25-84FE-B7C476401BC3}" srcOrd="2" destOrd="0" presId="urn:microsoft.com/office/officeart/2009/3/layout/CircleRelationship"/>
    <dgm:cxn modelId="{5A4C313A-14FE-4D34-9BAF-E781C66DAB07}" type="presParOf" srcId="{EC323DFF-E2DA-4381-8948-5F3D2CD82207}" destId="{6288D093-07AF-4EEB-B57C-FB5DA4420E30}" srcOrd="3" destOrd="0" presId="urn:microsoft.com/office/officeart/2009/3/layout/CircleRelationship"/>
    <dgm:cxn modelId="{D6ACDC7E-1588-4451-A7EF-95F6F8F98E10}" type="presParOf" srcId="{EC323DFF-E2DA-4381-8948-5F3D2CD82207}" destId="{099685E2-34CD-4723-A342-ED2D0CA22ECA}" srcOrd="4" destOrd="0" presId="urn:microsoft.com/office/officeart/2009/3/layout/CircleRelationship"/>
    <dgm:cxn modelId="{BF445524-7631-46A4-A9F8-F7CB08035DDB}" type="presParOf" srcId="{EC323DFF-E2DA-4381-8948-5F3D2CD82207}" destId="{282F7230-9226-4387-9620-3DC67223F95C}" srcOrd="5" destOrd="0" presId="urn:microsoft.com/office/officeart/2009/3/layout/CircleRelationship"/>
    <dgm:cxn modelId="{218BBC07-C0B0-48B2-980B-148E51AEE23B}" type="presParOf" srcId="{EC323DFF-E2DA-4381-8948-5F3D2CD82207}" destId="{2682D7C4-37F7-4CA1-B102-AED7627E9C93}" srcOrd="6" destOrd="0" presId="urn:microsoft.com/office/officeart/2009/3/layout/CircleRelationship"/>
    <dgm:cxn modelId="{B6C9777C-CA3D-4BF5-AE75-A55955AE8270}" type="presParOf" srcId="{EC323DFF-E2DA-4381-8948-5F3D2CD82207}" destId="{46E63F93-0C16-4F6F-B105-7BA9D95BDFD9}" srcOrd="7" destOrd="0" presId="urn:microsoft.com/office/officeart/2009/3/layout/CircleRelationship"/>
    <dgm:cxn modelId="{AD55AA0B-123A-4CD6-B22A-46C6A86AC2B2}" type="presParOf" srcId="{EC323DFF-E2DA-4381-8948-5F3D2CD82207}" destId="{2B646CB0-1E6A-4D4B-B672-1606FCCD7209}" srcOrd="8" destOrd="0" presId="urn:microsoft.com/office/officeart/2009/3/layout/CircleRelationship"/>
    <dgm:cxn modelId="{05B6E4FA-D84C-4C87-88DF-5E97B2A20597}" type="presParOf" srcId="{2B646CB0-1E6A-4D4B-B672-1606FCCD7209}" destId="{03F98AAA-F142-4AB3-8E62-004C2D43F259}" srcOrd="0" destOrd="0" presId="urn:microsoft.com/office/officeart/2009/3/layout/CircleRelationship"/>
    <dgm:cxn modelId="{AB8A4B58-C1ED-4398-BAC4-1CE4F07F9B2E}" type="presParOf" srcId="{EC323DFF-E2DA-4381-8948-5F3D2CD82207}" destId="{D646EB9F-990B-423B-8EA4-257FE916B0ED}" srcOrd="9" destOrd="0" presId="urn:microsoft.com/office/officeart/2009/3/layout/CircleRelationship"/>
    <dgm:cxn modelId="{5FA3828A-EE45-4CC0-BE5C-0B18754AEC20}" type="presParOf" srcId="{D646EB9F-990B-423B-8EA4-257FE916B0ED}" destId="{1BD98A73-DC78-4780-A7E4-60A837493ADF}" srcOrd="0" destOrd="0" presId="urn:microsoft.com/office/officeart/2009/3/layout/CircleRelationship"/>
    <dgm:cxn modelId="{000EEFF1-EE1B-46E6-93A0-880449A5233D}" type="presParOf" srcId="{EC323DFF-E2DA-4381-8948-5F3D2CD82207}" destId="{92635041-4272-4FBC-99F3-10B0B7F60672}" srcOrd="10" destOrd="0" presId="urn:microsoft.com/office/officeart/2009/3/layout/CircleRelationship"/>
    <dgm:cxn modelId="{17716D6A-7ED1-44AA-A7C4-D1B53484246E}" type="presParOf" srcId="{EC323DFF-E2DA-4381-8948-5F3D2CD82207}" destId="{6C2129BD-69F3-401D-A3A3-D39F2C909279}" srcOrd="11" destOrd="0" presId="urn:microsoft.com/office/officeart/2009/3/layout/CircleRelationship"/>
    <dgm:cxn modelId="{1E8D2C38-EC0E-44BB-9242-CED90C541309}" type="presParOf" srcId="{6C2129BD-69F3-401D-A3A3-D39F2C909279}" destId="{FE227B98-C16D-40FE-9C92-24605D164B81}" srcOrd="0" destOrd="0" presId="urn:microsoft.com/office/officeart/2009/3/layout/CircleRelationship"/>
    <dgm:cxn modelId="{3A4A02BF-8E27-4430-B694-F40377212953}" type="presParOf" srcId="{EC323DFF-E2DA-4381-8948-5F3D2CD82207}" destId="{FA60ED5A-9A16-4DA8-981F-F9CFDF9797DE}" srcOrd="12" destOrd="0" presId="urn:microsoft.com/office/officeart/2009/3/layout/CircleRelationship"/>
    <dgm:cxn modelId="{8613415D-2F10-4FA3-8B54-AA3347BC4E83}" type="presParOf" srcId="{FA60ED5A-9A16-4DA8-981F-F9CFDF9797DE}" destId="{9637CE8F-9566-4979-B009-755A4DC397EC}" srcOrd="0" destOrd="0" presId="urn:microsoft.com/office/officeart/2009/3/layout/CircleRelationship"/>
    <dgm:cxn modelId="{066BF9FC-648E-4309-B50D-04F3E41BC739}" type="presParOf" srcId="{EC323DFF-E2DA-4381-8948-5F3D2CD82207}" destId="{2A1FBCA5-FFF5-4BFA-A680-047F49B4D2D4}" srcOrd="13" destOrd="0" presId="urn:microsoft.com/office/officeart/2009/3/layout/CircleRelationship"/>
    <dgm:cxn modelId="{501C6C5C-3DC0-42B5-B0B2-93DF119C922D}" type="presParOf" srcId="{2A1FBCA5-FFF5-4BFA-A680-047F49B4D2D4}" destId="{1D3DDCD8-7719-40D1-AB46-89BE49E9BEA0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40066-1B2E-4C4E-80A2-97E86ABFA479}">
      <dsp:nvSpPr>
        <dsp:cNvPr id="0" name=""/>
        <dsp:cNvSpPr/>
      </dsp:nvSpPr>
      <dsp:spPr>
        <a:xfrm>
          <a:off x="129313" y="735315"/>
          <a:ext cx="779074" cy="7790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5B2F71-E638-412C-8147-FC7081E08B04}">
      <dsp:nvSpPr>
        <dsp:cNvPr id="0" name=""/>
        <dsp:cNvSpPr/>
      </dsp:nvSpPr>
      <dsp:spPr>
        <a:xfrm>
          <a:off x="292918" y="898921"/>
          <a:ext cx="451863" cy="4518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5AF25A-E676-44EA-BB66-F2100ACAD1CB}">
      <dsp:nvSpPr>
        <dsp:cNvPr id="0" name=""/>
        <dsp:cNvSpPr/>
      </dsp:nvSpPr>
      <dsp:spPr>
        <a:xfrm>
          <a:off x="1075332" y="735315"/>
          <a:ext cx="1836390" cy="779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noProof="1"/>
            <a:t>Introducci</a:t>
          </a:r>
          <a:r>
            <a:rPr lang="es-GT" sz="2400" kern="1200" noProof="1"/>
            <a:t>ón a la web</a:t>
          </a:r>
          <a:endParaRPr lang="es-ES" sz="2400" kern="1200" noProof="1"/>
        </a:p>
      </dsp:txBody>
      <dsp:txXfrm>
        <a:off x="1075332" y="735315"/>
        <a:ext cx="1836390" cy="779074"/>
      </dsp:txXfrm>
    </dsp:sp>
    <dsp:sp modelId="{75512A68-FA50-4392-A441-C6EC352FE606}">
      <dsp:nvSpPr>
        <dsp:cNvPr id="0" name=""/>
        <dsp:cNvSpPr/>
      </dsp:nvSpPr>
      <dsp:spPr>
        <a:xfrm>
          <a:off x="3231700" y="735315"/>
          <a:ext cx="779074" cy="7790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25A8E1-258A-4D4B-9D55-24376C0AB360}">
      <dsp:nvSpPr>
        <dsp:cNvPr id="0" name=""/>
        <dsp:cNvSpPr/>
      </dsp:nvSpPr>
      <dsp:spPr>
        <a:xfrm>
          <a:off x="3395305" y="898921"/>
          <a:ext cx="451863" cy="4518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3C7F31-A7C1-43C9-AE27-AAE9100EE1FE}">
      <dsp:nvSpPr>
        <dsp:cNvPr id="0" name=""/>
        <dsp:cNvSpPr/>
      </dsp:nvSpPr>
      <dsp:spPr>
        <a:xfrm>
          <a:off x="4177719" y="735315"/>
          <a:ext cx="1836390" cy="779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noProof="1"/>
            <a:t>Conceptos básicos</a:t>
          </a:r>
        </a:p>
      </dsp:txBody>
      <dsp:txXfrm>
        <a:off x="4177719" y="735315"/>
        <a:ext cx="1836390" cy="779074"/>
      </dsp:txXfrm>
    </dsp:sp>
    <dsp:sp modelId="{2CA4BD4C-87EF-4944-9E57-97154B3B633C}">
      <dsp:nvSpPr>
        <dsp:cNvPr id="0" name=""/>
        <dsp:cNvSpPr/>
      </dsp:nvSpPr>
      <dsp:spPr>
        <a:xfrm>
          <a:off x="129313" y="2134742"/>
          <a:ext cx="779074" cy="7790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F53AC-3AF2-437B-A5AB-1239ADEC0676}">
      <dsp:nvSpPr>
        <dsp:cNvPr id="0" name=""/>
        <dsp:cNvSpPr/>
      </dsp:nvSpPr>
      <dsp:spPr>
        <a:xfrm>
          <a:off x="292918" y="2298348"/>
          <a:ext cx="451863" cy="4518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03E058-79E0-456E-A0FD-258E317D3D6A}">
      <dsp:nvSpPr>
        <dsp:cNvPr id="0" name=""/>
        <dsp:cNvSpPr/>
      </dsp:nvSpPr>
      <dsp:spPr>
        <a:xfrm>
          <a:off x="1075332" y="2134742"/>
          <a:ext cx="1836390" cy="779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noProof="1"/>
            <a:t>Estructura básica HTML</a:t>
          </a:r>
        </a:p>
      </dsp:txBody>
      <dsp:txXfrm>
        <a:off x="1075332" y="2134742"/>
        <a:ext cx="1836390" cy="779074"/>
      </dsp:txXfrm>
    </dsp:sp>
    <dsp:sp modelId="{7089FE6B-57E5-4306-8097-E758E000C828}">
      <dsp:nvSpPr>
        <dsp:cNvPr id="0" name=""/>
        <dsp:cNvSpPr/>
      </dsp:nvSpPr>
      <dsp:spPr>
        <a:xfrm>
          <a:off x="3231700" y="2134742"/>
          <a:ext cx="779074" cy="7790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C0BC0F-FFD5-42B5-B952-9316B9364F6F}">
      <dsp:nvSpPr>
        <dsp:cNvPr id="0" name=""/>
        <dsp:cNvSpPr/>
      </dsp:nvSpPr>
      <dsp:spPr>
        <a:xfrm>
          <a:off x="3395305" y="2298348"/>
          <a:ext cx="451863" cy="4518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3AFE5-FAA2-4D8A-AEFA-D3C5CB41E5BC}">
      <dsp:nvSpPr>
        <dsp:cNvPr id="0" name=""/>
        <dsp:cNvSpPr/>
      </dsp:nvSpPr>
      <dsp:spPr>
        <a:xfrm>
          <a:off x="4177719" y="2134742"/>
          <a:ext cx="1836390" cy="779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noProof="1"/>
            <a:t>Etiquetas y atributos</a:t>
          </a:r>
        </a:p>
      </dsp:txBody>
      <dsp:txXfrm>
        <a:off x="4177719" y="2134742"/>
        <a:ext cx="1836390" cy="7790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EEB127-C2F5-4C0D-B108-CC2B3F78F4F1}">
      <dsp:nvSpPr>
        <dsp:cNvPr id="0" name=""/>
        <dsp:cNvSpPr/>
      </dsp:nvSpPr>
      <dsp:spPr>
        <a:xfrm>
          <a:off x="1848510" y="145287"/>
          <a:ext cx="3188953" cy="318888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Salarios</a:t>
          </a:r>
        </a:p>
      </dsp:txBody>
      <dsp:txXfrm>
        <a:off x="2315521" y="612288"/>
        <a:ext cx="2254931" cy="2254883"/>
      </dsp:txXfrm>
    </dsp:sp>
    <dsp:sp modelId="{8A0FF0D8-0AF7-44A4-833E-7EA23A507B5A}">
      <dsp:nvSpPr>
        <dsp:cNvPr id="0" name=""/>
        <dsp:cNvSpPr/>
      </dsp:nvSpPr>
      <dsp:spPr>
        <a:xfrm>
          <a:off x="3668058" y="0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8BAF3-9DE2-4A25-84FE-B7C476401BC3}">
      <dsp:nvSpPr>
        <dsp:cNvPr id="0" name=""/>
        <dsp:cNvSpPr/>
      </dsp:nvSpPr>
      <dsp:spPr>
        <a:xfrm>
          <a:off x="2828267" y="3097241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88D093-07AF-4EEB-B57C-FB5DA4420E30}">
      <dsp:nvSpPr>
        <dsp:cNvPr id="0" name=""/>
        <dsp:cNvSpPr/>
      </dsp:nvSpPr>
      <dsp:spPr>
        <a:xfrm>
          <a:off x="5242667" y="1439468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9685E2-34CD-4723-A342-ED2D0CA22ECA}">
      <dsp:nvSpPr>
        <dsp:cNvPr id="0" name=""/>
        <dsp:cNvSpPr/>
      </dsp:nvSpPr>
      <dsp:spPr>
        <a:xfrm>
          <a:off x="4013820" y="3370681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2F7230-9226-4387-9620-3DC67223F95C}">
      <dsp:nvSpPr>
        <dsp:cNvPr id="0" name=""/>
        <dsp:cNvSpPr/>
      </dsp:nvSpPr>
      <dsp:spPr>
        <a:xfrm>
          <a:off x="2901215" y="504037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82D7C4-37F7-4CA1-B102-AED7627E9C93}">
      <dsp:nvSpPr>
        <dsp:cNvPr id="0" name=""/>
        <dsp:cNvSpPr/>
      </dsp:nvSpPr>
      <dsp:spPr>
        <a:xfrm>
          <a:off x="2091670" y="1974426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E63F93-0C16-4F6F-B105-7BA9D95BDFD9}">
      <dsp:nvSpPr>
        <dsp:cNvPr id="0" name=""/>
        <dsp:cNvSpPr/>
      </dsp:nvSpPr>
      <dsp:spPr>
        <a:xfrm>
          <a:off x="852147" y="720851"/>
          <a:ext cx="1296457" cy="12960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Demanda</a:t>
          </a:r>
        </a:p>
      </dsp:txBody>
      <dsp:txXfrm>
        <a:off x="1042009" y="910652"/>
        <a:ext cx="916733" cy="916441"/>
      </dsp:txXfrm>
    </dsp:sp>
    <dsp:sp modelId="{03F98AAA-F142-4AB3-8E62-004C2D43F259}">
      <dsp:nvSpPr>
        <dsp:cNvPr id="0" name=""/>
        <dsp:cNvSpPr/>
      </dsp:nvSpPr>
      <dsp:spPr>
        <a:xfrm>
          <a:off x="3309249" y="515213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D98A73-DC78-4780-A7E4-60A837493ADF}">
      <dsp:nvSpPr>
        <dsp:cNvPr id="0" name=""/>
        <dsp:cNvSpPr/>
      </dsp:nvSpPr>
      <dsp:spPr>
        <a:xfrm>
          <a:off x="973727" y="2396879"/>
          <a:ext cx="641111" cy="64112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635041-4272-4FBC-99F3-10B0B7F60672}">
      <dsp:nvSpPr>
        <dsp:cNvPr id="0" name=""/>
        <dsp:cNvSpPr/>
      </dsp:nvSpPr>
      <dsp:spPr>
        <a:xfrm>
          <a:off x="5364247" y="111014"/>
          <a:ext cx="1296457" cy="12960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Creación</a:t>
          </a:r>
        </a:p>
      </dsp:txBody>
      <dsp:txXfrm>
        <a:off x="5554109" y="300815"/>
        <a:ext cx="916733" cy="916441"/>
      </dsp:txXfrm>
    </dsp:sp>
    <dsp:sp modelId="{FE227B98-C16D-40FE-9C92-24605D164B81}">
      <dsp:nvSpPr>
        <dsp:cNvPr id="0" name=""/>
        <dsp:cNvSpPr/>
      </dsp:nvSpPr>
      <dsp:spPr>
        <a:xfrm>
          <a:off x="4786001" y="1005839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37CE8F-9566-4979-B009-755A4DC397EC}">
      <dsp:nvSpPr>
        <dsp:cNvPr id="0" name=""/>
        <dsp:cNvSpPr/>
      </dsp:nvSpPr>
      <dsp:spPr>
        <a:xfrm>
          <a:off x="729974" y="3159827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3DDCD8-7719-40D1-AB46-89BE49E9BEA0}">
      <dsp:nvSpPr>
        <dsp:cNvPr id="0" name=""/>
        <dsp:cNvSpPr/>
      </dsp:nvSpPr>
      <dsp:spPr>
        <a:xfrm>
          <a:off x="3290864" y="2793999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EEB127-C2F5-4C0D-B108-CC2B3F78F4F1}">
      <dsp:nvSpPr>
        <dsp:cNvPr id="0" name=""/>
        <dsp:cNvSpPr/>
      </dsp:nvSpPr>
      <dsp:spPr>
        <a:xfrm>
          <a:off x="1848510" y="145287"/>
          <a:ext cx="3188953" cy="318888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Conceptos</a:t>
          </a:r>
        </a:p>
      </dsp:txBody>
      <dsp:txXfrm>
        <a:off x="2315521" y="612288"/>
        <a:ext cx="2254931" cy="2254883"/>
      </dsp:txXfrm>
    </dsp:sp>
    <dsp:sp modelId="{8A0FF0D8-0AF7-44A4-833E-7EA23A507B5A}">
      <dsp:nvSpPr>
        <dsp:cNvPr id="0" name=""/>
        <dsp:cNvSpPr/>
      </dsp:nvSpPr>
      <dsp:spPr>
        <a:xfrm>
          <a:off x="3668058" y="0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8BAF3-9DE2-4A25-84FE-B7C476401BC3}">
      <dsp:nvSpPr>
        <dsp:cNvPr id="0" name=""/>
        <dsp:cNvSpPr/>
      </dsp:nvSpPr>
      <dsp:spPr>
        <a:xfrm>
          <a:off x="2828267" y="3097241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88D093-07AF-4EEB-B57C-FB5DA4420E30}">
      <dsp:nvSpPr>
        <dsp:cNvPr id="0" name=""/>
        <dsp:cNvSpPr/>
      </dsp:nvSpPr>
      <dsp:spPr>
        <a:xfrm>
          <a:off x="5242667" y="1439468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9685E2-34CD-4723-A342-ED2D0CA22ECA}">
      <dsp:nvSpPr>
        <dsp:cNvPr id="0" name=""/>
        <dsp:cNvSpPr/>
      </dsp:nvSpPr>
      <dsp:spPr>
        <a:xfrm>
          <a:off x="4013820" y="3370681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2F7230-9226-4387-9620-3DC67223F95C}">
      <dsp:nvSpPr>
        <dsp:cNvPr id="0" name=""/>
        <dsp:cNvSpPr/>
      </dsp:nvSpPr>
      <dsp:spPr>
        <a:xfrm>
          <a:off x="2901215" y="504037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82D7C4-37F7-4CA1-B102-AED7627E9C93}">
      <dsp:nvSpPr>
        <dsp:cNvPr id="0" name=""/>
        <dsp:cNvSpPr/>
      </dsp:nvSpPr>
      <dsp:spPr>
        <a:xfrm>
          <a:off x="2091670" y="1974426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E63F93-0C16-4F6F-B105-7BA9D95BDFD9}">
      <dsp:nvSpPr>
        <dsp:cNvPr id="0" name=""/>
        <dsp:cNvSpPr/>
      </dsp:nvSpPr>
      <dsp:spPr>
        <a:xfrm>
          <a:off x="738014" y="634690"/>
          <a:ext cx="1524724" cy="146836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Estructura</a:t>
          </a:r>
        </a:p>
      </dsp:txBody>
      <dsp:txXfrm>
        <a:off x="961305" y="849727"/>
        <a:ext cx="1078142" cy="1038291"/>
      </dsp:txXfrm>
    </dsp:sp>
    <dsp:sp modelId="{03F98AAA-F142-4AB3-8E62-004C2D43F259}">
      <dsp:nvSpPr>
        <dsp:cNvPr id="0" name=""/>
        <dsp:cNvSpPr/>
      </dsp:nvSpPr>
      <dsp:spPr>
        <a:xfrm>
          <a:off x="3309249" y="515213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D98A73-DC78-4780-A7E4-60A837493ADF}">
      <dsp:nvSpPr>
        <dsp:cNvPr id="0" name=""/>
        <dsp:cNvSpPr/>
      </dsp:nvSpPr>
      <dsp:spPr>
        <a:xfrm>
          <a:off x="973727" y="2396879"/>
          <a:ext cx="641111" cy="64112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635041-4272-4FBC-99F3-10B0B7F60672}">
      <dsp:nvSpPr>
        <dsp:cNvPr id="0" name=""/>
        <dsp:cNvSpPr/>
      </dsp:nvSpPr>
      <dsp:spPr>
        <a:xfrm>
          <a:off x="5364247" y="111014"/>
          <a:ext cx="1296457" cy="12960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b="1" kern="1200" noProof="0" dirty="0"/>
            <a:t>Etiquetas</a:t>
          </a:r>
        </a:p>
      </dsp:txBody>
      <dsp:txXfrm>
        <a:off x="5554109" y="300815"/>
        <a:ext cx="916733" cy="916441"/>
      </dsp:txXfrm>
    </dsp:sp>
    <dsp:sp modelId="{FE227B98-C16D-40FE-9C92-24605D164B81}">
      <dsp:nvSpPr>
        <dsp:cNvPr id="0" name=""/>
        <dsp:cNvSpPr/>
      </dsp:nvSpPr>
      <dsp:spPr>
        <a:xfrm>
          <a:off x="4786001" y="1005839"/>
          <a:ext cx="354657" cy="35465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37CE8F-9566-4979-B009-755A4DC397EC}">
      <dsp:nvSpPr>
        <dsp:cNvPr id="0" name=""/>
        <dsp:cNvSpPr/>
      </dsp:nvSpPr>
      <dsp:spPr>
        <a:xfrm>
          <a:off x="729974" y="3159827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3DDCD8-7719-40D1-AB46-89BE49E9BEA0}">
      <dsp:nvSpPr>
        <dsp:cNvPr id="0" name=""/>
        <dsp:cNvSpPr/>
      </dsp:nvSpPr>
      <dsp:spPr>
        <a:xfrm>
          <a:off x="3290864" y="2793999"/>
          <a:ext cx="256800" cy="25704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o Lista de círculos"/>
  <dgm:desc val="Se usa para mostrar fragmentos de información no secuenciales o agrupados acompañados de objetos visuales relacionados. Las formas circulares pueden contener un icono o una imagen pequeña y el cuadro de texto correspondiente muestra texto de nivel 1. Funciona mejor en iconos o imágenes pequeñas con descripciones de longitud media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E43EA8-C83F-40B4-821D-381469DAC3C5}" type="datetime1">
              <a:rPr lang="es-ES" smtClean="0"/>
              <a:t>17/11/2023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eg>
</file>

<file path=ppt/media/image21.png>
</file>

<file path=ppt/media/image22.jp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jpe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196330-F357-4FA5-8E24-14646E9FA556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040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DB2FE8E8-091D-478B-96D3-F0BCBE902769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es-ES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7E0CED-BF29-4F0C-9AA9-0115D5713A3C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F880D4-439E-4610-9C3E-7002ADF72D68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098E11-C3BE-4AEC-91BE-C88C988E8BDB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B7CB3-EDF5-450E-A384-7B041709A774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E3CB04-8628-4BE2-8D9F-839986C200F3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F9D5-615E-4B40-B3DA-C7C3E3D8952A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2485D5-0708-40FF-87DA-DFD6F1ED03E1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5F592F-6928-459D-9C66-BF9E123B0381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295882-27AA-4631-9331-D93597626FFA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AA68A-2C9F-4F93-9A12-B546EF9950E3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D0B13-414C-489C-BD27-AC542C962F8C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5B55D-B831-4E7C-9B5B-10572D70AAC1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EFD60-9F29-4E84-B34D-5A4A32F8F177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C432DC-30D4-485D-908A-88BDD16BF582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C6E3D-7AEB-4E32-A201-6C2FD4755C7B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14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es-ES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69E75-D520-456D-AA7B-A5719B0A1CFB}" type="datetime1">
              <a:rPr lang="es-ES" noProof="0" smtClean="0"/>
              <a:t>17/11/2023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4FAD132-1BC9-40CE-BE05-559C781AA0B0}" type="datetime1">
              <a:rPr lang="es-ES" noProof="0" smtClean="0"/>
              <a:t>17/11/2023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2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2.jp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jp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lo nocturno con montañas a lo lejos en el horizonte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es-ES" b="1" dirty="0"/>
              <a:t>Taller de programación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Programaci</a:t>
            </a:r>
            <a:r>
              <a:rPr lang="es-GT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ón</a:t>
            </a:r>
            <a:r>
              <a:rPr lang="es-GT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web</a:t>
            </a:r>
            <a:endParaRPr lang="es-E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cielo nocturno con montañas en el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graphicFrame>
        <p:nvGraphicFramePr>
          <p:cNvPr id="5" name="Marcador de contenido 4" descr="Gráfico de SmartArt">
            <a:extLst>
              <a:ext uri="{FF2B5EF4-FFF2-40B4-BE49-F238E27FC236}">
                <a16:creationId xmlns:a16="http://schemas.microsoft.com/office/drawing/2014/main" id="{21A182E9-AC38-4344-9247-5AB4B8F03A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59760342"/>
              </p:ext>
            </p:extLst>
          </p:nvPr>
        </p:nvGraphicFramePr>
        <p:xfrm>
          <a:off x="2569323" y="2142067"/>
          <a:ext cx="7390680" cy="3725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ítulo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s-ES" dirty="0"/>
              <a:t>desarrollo web</a:t>
            </a:r>
          </a:p>
        </p:txBody>
      </p:sp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88652B-B439-4AB5-8773-417F1E05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55" y="609600"/>
            <a:ext cx="8554473" cy="1456267"/>
          </a:xfrm>
        </p:spPr>
        <p:txBody>
          <a:bodyPr rtlCol="0"/>
          <a:lstStyle/>
          <a:p>
            <a:pPr rtl="0"/>
            <a:r>
              <a:rPr lang="es-ES" noProof="1"/>
              <a:t>Demanda de lenguages</a:t>
            </a:r>
          </a:p>
        </p:txBody>
      </p:sp>
      <p:graphicFrame>
        <p:nvGraphicFramePr>
          <p:cNvPr id="6" name="Marcador de contenido 5" descr="Gráfico">
            <a:extLst>
              <a:ext uri="{FF2B5EF4-FFF2-40B4-BE49-F238E27FC236}">
                <a16:creationId xmlns:a16="http://schemas.microsoft.com/office/drawing/2014/main" id="{B969B0A3-888C-49AE-AB43-78DF29C9BE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197479"/>
              </p:ext>
            </p:extLst>
          </p:nvPr>
        </p:nvGraphicFramePr>
        <p:xfrm>
          <a:off x="612117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 descr="A graph with colorful lines and numbers&#10;&#10;Description automatically generated">
            <a:extLst>
              <a:ext uri="{FF2B5EF4-FFF2-40B4-BE49-F238E27FC236}">
                <a16:creationId xmlns:a16="http://schemas.microsoft.com/office/drawing/2014/main" id="{9FDCDF82-3717-DAFF-9DF4-6AADF61BB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3083" y="1915311"/>
            <a:ext cx="7877262" cy="44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172C2-17CD-515F-B422-C77719FF6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Salarios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41A7BD-9641-B527-B00B-882A15F6CA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774" y="1852289"/>
            <a:ext cx="8151888" cy="4674216"/>
          </a:xfrm>
        </p:spPr>
      </p:pic>
    </p:spTree>
    <p:extLst>
      <p:ext uri="{BB962C8B-B14F-4D97-AF65-F5344CB8AC3E}">
        <p14:creationId xmlns:p14="http://schemas.microsoft.com/office/powerpoint/2010/main" val="425458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854D-66D1-FF53-E596-6068CB2F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Creación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5BD48-C016-9E75-1181-24B83FFD6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Ser desarrollador web permite creación de contenido que puede ser visto por cualquier persona en cualquier parte del mundo.</a:t>
            </a:r>
          </a:p>
          <a:p>
            <a:r>
              <a:rPr lang="es-GT" dirty="0"/>
              <a:t>Las páginas web pueden mostrar la imaginación del programador.</a:t>
            </a:r>
          </a:p>
        </p:txBody>
      </p:sp>
    </p:spTree>
    <p:extLst>
      <p:ext uri="{BB962C8B-B14F-4D97-AF65-F5344CB8AC3E}">
        <p14:creationId xmlns:p14="http://schemas.microsoft.com/office/powerpoint/2010/main" val="143989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cielo nocturno con montañas en el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graphicFrame>
        <p:nvGraphicFramePr>
          <p:cNvPr id="5" name="Marcador de contenido 4" descr="Gráfico de SmartArt">
            <a:extLst>
              <a:ext uri="{FF2B5EF4-FFF2-40B4-BE49-F238E27FC236}">
                <a16:creationId xmlns:a16="http://schemas.microsoft.com/office/drawing/2014/main" id="{21A182E9-AC38-4344-9247-5AB4B8F03A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65795010"/>
              </p:ext>
            </p:extLst>
          </p:nvPr>
        </p:nvGraphicFramePr>
        <p:xfrm>
          <a:off x="2569323" y="2142067"/>
          <a:ext cx="7390680" cy="3725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ítulo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s-ES" dirty="0"/>
              <a:t>HTML básico</a:t>
            </a:r>
          </a:p>
        </p:txBody>
      </p:sp>
    </p:spTree>
    <p:extLst>
      <p:ext uri="{BB962C8B-B14F-4D97-AF65-F5344CB8AC3E}">
        <p14:creationId xmlns:p14="http://schemas.microsoft.com/office/powerpoint/2010/main" val="361984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C7F80-361D-EB20-4B76-D77B3B65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s-GT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D7FF1-D26C-E768-0A0C-1836AE375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anchor="ctr">
            <a:normAutofit/>
          </a:bodyPr>
          <a:lstStyle/>
          <a:p>
            <a:r>
              <a:rPr lang="es-GT"/>
              <a:t>HTML no es un lenguaje de programación.</a:t>
            </a:r>
          </a:p>
          <a:p>
            <a:r>
              <a:rPr lang="es-GT"/>
              <a:t>HTML es un lenguaje de marcado que define la estructura de un contenido.</a:t>
            </a:r>
          </a:p>
          <a:p>
            <a:r>
              <a:rPr lang="es-GT"/>
              <a:t>Consiste en una serie de elementos para construir una página web.</a:t>
            </a:r>
          </a:p>
          <a:p>
            <a:endParaRPr lang="es-GT"/>
          </a:p>
          <a:p>
            <a:r>
              <a:rPr lang="pt-BR"/>
              <a:t>Significado de HTML (Hypertext Markup Language).</a:t>
            </a:r>
            <a:endParaRPr lang="es-GT" dirty="0"/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F132D64-A5C5-F343-1BF7-6057B3FC4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964" y="2142067"/>
            <a:ext cx="3841193" cy="36491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21632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7CA89-8077-79E0-DDF5-01A852FD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/>
          <a:p>
            <a:r>
              <a:rPr lang="en-US" dirty="0" err="1"/>
              <a:t>Etiquetas</a:t>
            </a:r>
            <a:endParaRPr lang="es-GT" dirty="0"/>
          </a:p>
        </p:txBody>
      </p:sp>
      <p:pic>
        <p:nvPicPr>
          <p:cNvPr id="1026" name="Picture 2" descr="20 etiquetas HTML esenciales para traducir páginas web 🔗">
            <a:extLst>
              <a:ext uri="{FF2B5EF4-FFF2-40B4-BE49-F238E27FC236}">
                <a16:creationId xmlns:a16="http://schemas.microsoft.com/office/drawing/2014/main" id="{4F8DC30E-7412-CF55-8AC1-6DCB0EC31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201" y="1827793"/>
            <a:ext cx="6169026" cy="2745216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F6982-462B-C67E-66A1-DD68E4B2E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/>
          <a:p>
            <a:r>
              <a:rPr lang="es-GT" dirty="0"/>
              <a:t>Las etiquetas son parte de HTML que sirven para marcar la estructura y definir el contenido en un documento.</a:t>
            </a:r>
          </a:p>
          <a:p>
            <a:r>
              <a:rPr lang="es-GT" dirty="0"/>
              <a:t>Las etiquetas tienen instrucciones que indican al navegador cómo dar formato al contenido.</a:t>
            </a:r>
          </a:p>
        </p:txBody>
      </p:sp>
    </p:spTree>
    <p:extLst>
      <p:ext uri="{BB962C8B-B14F-4D97-AF65-F5344CB8AC3E}">
        <p14:creationId xmlns:p14="http://schemas.microsoft.com/office/powerpoint/2010/main" val="166852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451B9-0B10-9DEA-45F2-8CD38A114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n-US" dirty="0" err="1"/>
              <a:t>Atributos</a:t>
            </a:r>
            <a:endParaRPr lang="es-G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325BB-231D-3EE6-C70A-96AA9DC6AB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anchor="ctr">
            <a:normAutofit/>
          </a:bodyPr>
          <a:lstStyle/>
          <a:p>
            <a:r>
              <a:rPr lang="es-ES" b="0" i="0">
                <a:effectLst/>
              </a:rPr>
              <a:t>Los elementos en HTML tienen </a:t>
            </a:r>
            <a:r>
              <a:rPr lang="es-ES" b="1" i="0">
                <a:effectLst/>
              </a:rPr>
              <a:t>atributos</a:t>
            </a:r>
            <a:r>
              <a:rPr lang="es-ES" b="0" i="0">
                <a:effectLst/>
              </a:rPr>
              <a:t>; estos son valores adicionales que configuran los elementos o ajustan su comportamiento de diversas formas para cumplir los criterios de los usuarios.</a:t>
            </a:r>
            <a:endParaRPr lang="es-GT" dirty="0"/>
          </a:p>
        </p:txBody>
      </p:sp>
      <p:pic>
        <p:nvPicPr>
          <p:cNvPr id="2050" name="Picture 2" descr="Etiquetas y Atributos en HTML - Irina Delgado">
            <a:extLst>
              <a:ext uri="{FF2B5EF4-FFF2-40B4-BE49-F238E27FC236}">
                <a16:creationId xmlns:a16="http://schemas.microsoft.com/office/drawing/2014/main" id="{E23CAAD1-FFAC-D42A-D001-2A2091F15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21895" y="2411837"/>
            <a:ext cx="4995332" cy="310959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023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untos de luz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Gracias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es-ES">
                <a:solidFill>
                  <a:schemeClr val="accent1">
                    <a:lumMod val="40000"/>
                    <a:lumOff val="60000"/>
                  </a:schemeClr>
                </a:solidFill>
              </a:rPr>
              <a:t>alguien@example.com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CC523-ACD4-F1A9-8231-77FCCE9CE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702" y="1600200"/>
            <a:ext cx="4685751" cy="1371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GT" dirty="0"/>
              <a:t>Bienvenida</a:t>
            </a:r>
          </a:p>
        </p:txBody>
      </p:sp>
      <p:pic>
        <p:nvPicPr>
          <p:cNvPr id="5" name="Content Placeholder 4" descr="A person taking a selfie&#10;&#10;Description automatically generated">
            <a:extLst>
              <a:ext uri="{FF2B5EF4-FFF2-40B4-BE49-F238E27FC236}">
                <a16:creationId xmlns:a16="http://schemas.microsoft.com/office/drawing/2014/main" id="{E144A122-B437-89A7-B50B-85CFC2FAD23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039" r="9476"/>
          <a:stretch/>
        </p:blipFill>
        <p:spPr>
          <a:xfrm>
            <a:off x="7536253" y="914400"/>
            <a:ext cx="3280974" cy="4572000"/>
          </a:xfr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B0DBD3-DA82-D3CC-86F3-358C4C707219}"/>
              </a:ext>
            </a:extLst>
          </p:cNvPr>
          <p:cNvSpPr txBox="1"/>
          <p:nvPr/>
        </p:nvSpPr>
        <p:spPr>
          <a:xfrm>
            <a:off x="2164702" y="2971800"/>
            <a:ext cx="4685751" cy="182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kern="1200" cap="none" dirty="0">
                <a:effectLst/>
                <a:latin typeface="+mn-lt"/>
                <a:ea typeface="+mn-ea"/>
                <a:cs typeface="+mn-cs"/>
              </a:rPr>
              <a:t>Luis Antonio Vásquez Tiu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kern="1200" cap="none" dirty="0" err="1">
                <a:effectLst/>
                <a:latin typeface="+mn-lt"/>
                <a:ea typeface="+mn-ea"/>
                <a:cs typeface="+mn-cs"/>
              </a:rPr>
              <a:t>Programador</a:t>
            </a:r>
            <a:r>
              <a:rPr lang="en-US" kern="1200" cap="none" dirty="0">
                <a:effectLst/>
                <a:latin typeface="+mn-lt"/>
                <a:ea typeface="+mn-ea"/>
                <a:cs typeface="+mn-cs"/>
              </a:rPr>
              <a:t> Web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kern="1200" cap="none" dirty="0">
                <a:effectLst/>
                <a:latin typeface="+mn-lt"/>
                <a:ea typeface="+mn-ea"/>
                <a:cs typeface="+mn-cs"/>
              </a:rPr>
              <a:t>Discord: </a:t>
            </a:r>
            <a:r>
              <a:rPr lang="en-US" kern="1200" cap="none" dirty="0" err="1">
                <a:effectLst/>
                <a:latin typeface="+mn-lt"/>
                <a:ea typeface="+mn-ea"/>
                <a:cs typeface="+mn-cs"/>
              </a:rPr>
              <a:t>vasquez_luis</a:t>
            </a:r>
            <a:endParaRPr lang="en-US" kern="1200" cap="none" dirty="0"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2315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Introducción al taller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Imagen 6" descr="imagen abstracta de puntos de luz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268" r="4773" b="-1"/>
          <a:stretch/>
        </p:blipFill>
        <p:spPr>
          <a:xfrm>
            <a:off x="8071468" y="-34720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graphicFrame>
        <p:nvGraphicFramePr>
          <p:cNvPr id="5" name="Marcador de contenido 4" descr="Gráfico de SmartArt">
            <a:extLst>
              <a:ext uri="{FF2B5EF4-FFF2-40B4-BE49-F238E27FC236}">
                <a16:creationId xmlns:a16="http://schemas.microsoft.com/office/drawing/2014/main" id="{C983627E-F26C-354F-BF0A-ECCD7E968A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1410173"/>
              </p:ext>
            </p:extLst>
          </p:nvPr>
        </p:nvGraphicFramePr>
        <p:xfrm>
          <a:off x="685801" y="2142067"/>
          <a:ext cx="6143423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E12AC-E39A-121F-D1E0-A9573D506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s-GT" dirty="0"/>
              <a:t>Objetivos del taller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82FE2A-F276-6886-8385-BA1C15E46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GT" dirty="0"/>
              <a:t>Introducir al estudiante al mundo de la programación web.</a:t>
            </a:r>
            <a:endParaRPr lang="es-GT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GT" dirty="0"/>
              <a:t>Introducir al estudiante la estructura básica de una página web.</a:t>
            </a:r>
            <a:endParaRPr lang="es-GT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GT" dirty="0"/>
              <a:t>Mostrar al estudiante la manera en la que se puede estilizar una página web.</a:t>
            </a:r>
            <a:endParaRPr lang="es-GT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GT" dirty="0"/>
              <a:t>Mostrar al estudiante la manera en la que </a:t>
            </a:r>
            <a:r>
              <a:rPr lang="es-GT" dirty="0" err="1"/>
              <a:t>Javascript</a:t>
            </a:r>
            <a:r>
              <a:rPr lang="es-GT" dirty="0"/>
              <a:t> como lenguaje de programación se acopla a las páginas web para crear interactividad.</a:t>
            </a:r>
            <a:endParaRPr lang="es-GT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GT" dirty="0"/>
              <a:t>Crear junto al estudiante, una página web con el uso de HTML, CSS y JavaScript.</a:t>
            </a:r>
            <a:endParaRPr lang="es-GT"/>
          </a:p>
        </p:txBody>
      </p:sp>
      <p:pic>
        <p:nvPicPr>
          <p:cNvPr id="6" name="Picture Placeholder 5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1E5A9950-B45C-F275-74AE-FEE2683241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8624" b="-1"/>
          <a:stretch/>
        </p:blipFill>
        <p:spPr>
          <a:xfrm>
            <a:off x="5821894" y="2142067"/>
            <a:ext cx="4995332" cy="3649133"/>
          </a:xfrm>
          <a:noFill/>
        </p:spPr>
      </p:pic>
    </p:spTree>
    <p:extLst>
      <p:ext uri="{BB962C8B-B14F-4D97-AF65-F5344CB8AC3E}">
        <p14:creationId xmlns:p14="http://schemas.microsoft.com/office/powerpoint/2010/main" val="363214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C15BE-E188-DE7A-5725-10B404A74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s-GT" dirty="0"/>
              <a:t>Importancia de la programación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3C915-714C-CE1E-84A7-44370A9C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s-ES" sz="1100" dirty="0"/>
              <a:t>La programación web es la herramienta más importante del Internet ya que permite generar un diálogo constante, dinámico y amigable entre los usuarios y la información que se encuentra en los sitios web. </a:t>
            </a:r>
            <a:endParaRPr lang="es-GT" sz="1100" dirty="0"/>
          </a:p>
        </p:txBody>
      </p:sp>
      <p:pic>
        <p:nvPicPr>
          <p:cNvPr id="6" name="Picture 5" descr="A computer screen with icons and symbols&#10;&#10;Description automatically generated">
            <a:extLst>
              <a:ext uri="{FF2B5EF4-FFF2-40B4-BE49-F238E27FC236}">
                <a16:creationId xmlns:a16="http://schemas.microsoft.com/office/drawing/2014/main" id="{5DB5FDC0-FD01-3D26-CA19-FCA1FA1D3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3118946"/>
            <a:ext cx="4996923" cy="2423507"/>
          </a:xfrm>
          <a:prstGeom prst="rect">
            <a:avLst/>
          </a:prstGeom>
          <a:noFill/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283353A-11D6-6221-C404-4276588E4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/>
          <a:lstStyle/>
          <a:p>
            <a:r>
              <a:rPr lang="en-US" dirty="0" err="1"/>
              <a:t>Importancia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CDEEB-75EA-B29A-29E1-A320D9E6D8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r>
              <a:rPr lang="es-ES" dirty="0"/>
              <a:t>La forma en la que usamos actualmente el internet conlleva el uso de muchas páginas web, para diferentes propósitos.</a:t>
            </a:r>
          </a:p>
          <a:p>
            <a:r>
              <a:rPr lang="es-ES" dirty="0"/>
              <a:t>Es por eso que, aunque tengamos aplicaciones para teléfonos, es indispensable tener una página web para entretenimiento, finanzas, noticias, aprendizaje, etc.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88032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ADB9D-5CA9-0D5E-DB4E-332BE9ABC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n-US" dirty="0"/>
              <a:t>Historia de la </a:t>
            </a:r>
            <a:r>
              <a:rPr lang="en-US" dirty="0" err="1"/>
              <a:t>programación</a:t>
            </a:r>
            <a:r>
              <a:rPr lang="en-US" dirty="0"/>
              <a:t> web</a:t>
            </a:r>
            <a:endParaRPr lang="es-E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B112E96-A4A2-AC9C-0EBD-E9C038D5B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EFAE6-F1F2-4C60-F4EC-F4F4CE870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/>
              <a:t>La </a:t>
            </a:r>
            <a:r>
              <a:rPr lang="en-US" sz="1100" err="1"/>
              <a:t>primera</a:t>
            </a:r>
            <a:r>
              <a:rPr lang="en-US" sz="1100"/>
              <a:t> </a:t>
            </a:r>
            <a:r>
              <a:rPr lang="en-US" sz="1100" err="1"/>
              <a:t>página</a:t>
            </a:r>
            <a:r>
              <a:rPr lang="en-US" sz="1100"/>
              <a:t> web se </a:t>
            </a:r>
            <a:r>
              <a:rPr lang="en-US" sz="1100" err="1"/>
              <a:t>atribuye</a:t>
            </a:r>
            <a:r>
              <a:rPr lang="en-US" sz="1100"/>
              <a:t> a un </a:t>
            </a:r>
            <a:r>
              <a:rPr lang="en-US" sz="1100" err="1"/>
              <a:t>sistema</a:t>
            </a:r>
            <a:r>
              <a:rPr lang="en-US" sz="1100"/>
              <a:t> para </a:t>
            </a:r>
            <a:r>
              <a:rPr lang="en-US" sz="1100" err="1"/>
              <a:t>compartir</a:t>
            </a:r>
            <a:r>
              <a:rPr lang="en-US" sz="1100"/>
              <a:t> </a:t>
            </a:r>
            <a:r>
              <a:rPr lang="en-US" sz="1100" err="1"/>
              <a:t>información</a:t>
            </a:r>
            <a:r>
              <a:rPr lang="en-US" sz="1100"/>
              <a:t> del CERN, </a:t>
            </a:r>
            <a:r>
              <a:rPr lang="en-US" sz="1100" err="1"/>
              <a:t>Suiza</a:t>
            </a:r>
            <a:r>
              <a:rPr lang="en-US" sz="1100"/>
              <a:t>.</a:t>
            </a:r>
          </a:p>
          <a:p>
            <a:pPr>
              <a:lnSpc>
                <a:spcPct val="90000"/>
              </a:lnSpc>
            </a:pPr>
            <a:r>
              <a:rPr lang="en-US" sz="1100"/>
              <a:t>El inventor </a:t>
            </a:r>
            <a:r>
              <a:rPr lang="en-US" sz="1100" err="1"/>
              <a:t>fue</a:t>
            </a:r>
            <a:r>
              <a:rPr lang="en-US" sz="1100"/>
              <a:t> Tim Berners-Lee</a:t>
            </a:r>
          </a:p>
          <a:p>
            <a:pPr>
              <a:lnSpc>
                <a:spcPct val="90000"/>
              </a:lnSpc>
            </a:pPr>
            <a:r>
              <a:rPr lang="en-US" sz="1100"/>
              <a:t>Las </a:t>
            </a:r>
            <a:r>
              <a:rPr lang="en-US" sz="1100" err="1"/>
              <a:t>páginas</a:t>
            </a:r>
            <a:r>
              <a:rPr lang="en-US" sz="1100"/>
              <a:t> web se </a:t>
            </a:r>
            <a:r>
              <a:rPr lang="en-US" sz="1100" err="1"/>
              <a:t>inventaron</a:t>
            </a:r>
            <a:r>
              <a:rPr lang="en-US" sz="1100"/>
              <a:t> </a:t>
            </a:r>
            <a:r>
              <a:rPr lang="en-US" sz="1100" err="1"/>
              <a:t>en</a:t>
            </a:r>
            <a:r>
              <a:rPr lang="en-US" sz="1100"/>
              <a:t> 1990.</a:t>
            </a:r>
          </a:p>
          <a:p>
            <a:pPr>
              <a:lnSpc>
                <a:spcPct val="90000"/>
              </a:lnSpc>
            </a:pPr>
            <a:r>
              <a:rPr lang="en-US" sz="1100"/>
              <a:t>La version de Tim </a:t>
            </a:r>
            <a:r>
              <a:rPr lang="en-US" sz="1100" err="1"/>
              <a:t>nunca</a:t>
            </a:r>
            <a:r>
              <a:rPr lang="en-US" sz="1100"/>
              <a:t> </a:t>
            </a:r>
            <a:r>
              <a:rPr lang="en-US" sz="1100" err="1"/>
              <a:t>fue</a:t>
            </a:r>
            <a:r>
              <a:rPr lang="en-US" sz="1100"/>
              <a:t> </a:t>
            </a:r>
            <a:r>
              <a:rPr lang="en-US" sz="1100" err="1"/>
              <a:t>publicada</a:t>
            </a:r>
            <a:r>
              <a:rPr lang="en-US" sz="1100"/>
              <a:t>.</a:t>
            </a:r>
          </a:p>
          <a:p>
            <a:pPr>
              <a:lnSpc>
                <a:spcPct val="90000"/>
              </a:lnSpc>
            </a:pPr>
            <a:r>
              <a:rPr lang="en-US" sz="1100"/>
              <a:t>En 1993 se </a:t>
            </a:r>
            <a:r>
              <a:rPr lang="en-US" sz="1100" err="1"/>
              <a:t>empezaron</a:t>
            </a:r>
            <a:r>
              <a:rPr lang="en-US" sz="1100"/>
              <a:t> a </a:t>
            </a:r>
            <a:r>
              <a:rPr lang="en-US" sz="1100" err="1"/>
              <a:t>compratir</a:t>
            </a:r>
            <a:r>
              <a:rPr lang="en-US" sz="1100"/>
              <a:t> </a:t>
            </a:r>
            <a:r>
              <a:rPr lang="en-US" sz="1100" err="1"/>
              <a:t>diferentes</a:t>
            </a:r>
            <a:r>
              <a:rPr lang="en-US" sz="1100"/>
              <a:t> </a:t>
            </a:r>
            <a:r>
              <a:rPr lang="en-US" sz="1100" err="1"/>
              <a:t>tipos</a:t>
            </a:r>
            <a:r>
              <a:rPr lang="en-US" sz="1100"/>
              <a:t> de </a:t>
            </a:r>
            <a:r>
              <a:rPr lang="en-US" sz="1100" err="1"/>
              <a:t>archivos</a:t>
            </a:r>
            <a:r>
              <a:rPr lang="en-US" sz="1100"/>
              <a:t> </a:t>
            </a:r>
            <a:r>
              <a:rPr lang="en-US" sz="1100" err="1"/>
              <a:t>por</a:t>
            </a:r>
            <a:r>
              <a:rPr lang="en-US" sz="1100"/>
              <a:t> la web, </a:t>
            </a:r>
            <a:r>
              <a:rPr lang="en-US" sz="1100" err="1"/>
              <a:t>como</a:t>
            </a:r>
            <a:r>
              <a:rPr lang="en-US" sz="1100"/>
              <a:t> </a:t>
            </a:r>
            <a:r>
              <a:rPr lang="en-US" sz="1100" err="1"/>
              <a:t>imágenes</a:t>
            </a:r>
            <a:r>
              <a:rPr lang="en-US" sz="1100"/>
              <a:t>.</a:t>
            </a:r>
          </a:p>
          <a:p>
            <a:pPr>
              <a:lnSpc>
                <a:spcPct val="90000"/>
              </a:lnSpc>
            </a:pPr>
            <a:r>
              <a:rPr lang="en-US" sz="1100"/>
              <a:t>En 1994 las </a:t>
            </a:r>
            <a:r>
              <a:rPr lang="en-US" sz="1100" err="1"/>
              <a:t>empresas</a:t>
            </a:r>
            <a:r>
              <a:rPr lang="en-US" sz="1100"/>
              <a:t> </a:t>
            </a:r>
            <a:r>
              <a:rPr lang="en-US" sz="1100" err="1"/>
              <a:t>empezaron</a:t>
            </a:r>
            <a:r>
              <a:rPr lang="en-US" sz="1100"/>
              <a:t> a usar las </a:t>
            </a:r>
            <a:r>
              <a:rPr lang="en-US" sz="1100" err="1"/>
              <a:t>páginas</a:t>
            </a:r>
            <a:r>
              <a:rPr lang="en-US" sz="1100"/>
              <a:t> web para </a:t>
            </a:r>
            <a:r>
              <a:rPr lang="en-US" sz="1100" err="1"/>
              <a:t>compartir</a:t>
            </a:r>
            <a:r>
              <a:rPr lang="en-US" sz="1100"/>
              <a:t> </a:t>
            </a:r>
            <a:r>
              <a:rPr lang="en-US" sz="1100" err="1"/>
              <a:t>información</a:t>
            </a:r>
            <a:endParaRPr lang="en-US" sz="1100"/>
          </a:p>
          <a:p>
            <a:pPr>
              <a:lnSpc>
                <a:spcPct val="90000"/>
              </a:lnSpc>
            </a:pPr>
            <a:endParaRPr lang="en-US" sz="1100"/>
          </a:p>
          <a:p>
            <a:pPr>
              <a:lnSpc>
                <a:spcPct val="90000"/>
              </a:lnSpc>
            </a:pPr>
            <a:r>
              <a:rPr lang="en-US" sz="1100"/>
              <a:t>https://www.mclibre.org/consultar/htmlcss/otros/historia-resumen.html</a:t>
            </a:r>
          </a:p>
          <a:p>
            <a:pPr>
              <a:lnSpc>
                <a:spcPct val="90000"/>
              </a:lnSpc>
            </a:pPr>
            <a:endParaRPr lang="es-ES" sz="110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975832F-7D2C-D6E9-DCA3-B5FE8BDDD8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 descr="A graph with blue lines&#10;&#10;Description automatically generated">
            <a:extLst>
              <a:ext uri="{FF2B5EF4-FFF2-40B4-BE49-F238E27FC236}">
                <a16:creationId xmlns:a16="http://schemas.microsoft.com/office/drawing/2014/main" id="{C93BCD3A-DBF0-8CD8-84C2-6601434B290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823483" y="3512714"/>
            <a:ext cx="4995334" cy="1635971"/>
          </a:xfrm>
          <a:noFill/>
        </p:spPr>
      </p:pic>
    </p:spTree>
    <p:extLst>
      <p:ext uri="{BB962C8B-B14F-4D97-AF65-F5344CB8AC3E}">
        <p14:creationId xmlns:p14="http://schemas.microsoft.com/office/powerpoint/2010/main" val="1510736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96E19-230F-F722-6330-1F760E20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Conceptos</a:t>
            </a:r>
            <a:r>
              <a:rPr lang="en-US" dirty="0"/>
              <a:t> b</a:t>
            </a:r>
            <a:r>
              <a:rPr lang="es-GT" dirty="0" err="1"/>
              <a:t>ásicos</a:t>
            </a:r>
            <a:endParaRPr lang="es-G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21F54-C53E-4522-0187-BAEF38717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Programación web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649B8-9A04-221B-E4C0-4850D5EE34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GT" dirty="0"/>
              <a:t>Programación de aplicaciones y páginas que son accesibles por el internet.</a:t>
            </a:r>
          </a:p>
          <a:p>
            <a:endParaRPr lang="es-GT" dirty="0"/>
          </a:p>
          <a:p>
            <a:endParaRPr lang="es-G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3868D5-C79E-2B8F-4F02-A2A196F44A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3" y="2179903"/>
            <a:ext cx="4722813" cy="576262"/>
          </a:xfrm>
        </p:spPr>
        <p:txBody>
          <a:bodyPr/>
          <a:lstStyle/>
          <a:p>
            <a:r>
              <a:rPr lang="es-GT" dirty="0"/>
              <a:t>Maquetación web</a:t>
            </a:r>
          </a:p>
        </p:txBody>
      </p:sp>
      <p:pic>
        <p:nvPicPr>
          <p:cNvPr id="8" name="Content Placeholder 7" descr="A computer screen with many colorful text&#10;&#10;Description automatically generated">
            <a:extLst>
              <a:ext uri="{FF2B5EF4-FFF2-40B4-BE49-F238E27FC236}">
                <a16:creationId xmlns:a16="http://schemas.microsoft.com/office/drawing/2014/main" id="{F621DD84-47E7-2FEB-9CD4-BEB3211D6E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995577" y="3796147"/>
            <a:ext cx="3233255" cy="2155503"/>
          </a:xfr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4FA6CCE-E223-7316-5F8A-2982A6A063FC}"/>
              </a:ext>
            </a:extLst>
          </p:cNvPr>
          <p:cNvSpPr txBox="1">
            <a:spLocks/>
          </p:cNvSpPr>
          <p:nvPr/>
        </p:nvSpPr>
        <p:spPr>
          <a:xfrm>
            <a:off x="5956728" y="2870201"/>
            <a:ext cx="4996923" cy="29209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GT" dirty="0"/>
              <a:t>Proceso de maquetación, planificación y organización del contenido de una página web.</a:t>
            </a:r>
          </a:p>
          <a:p>
            <a:endParaRPr lang="es-GT" dirty="0"/>
          </a:p>
          <a:p>
            <a:endParaRPr lang="es-GT" dirty="0"/>
          </a:p>
        </p:txBody>
      </p:sp>
      <p:pic>
        <p:nvPicPr>
          <p:cNvPr id="11" name="Picture 10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714C90F4-6F62-787F-63E2-5ED18577C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283" y="3796147"/>
            <a:ext cx="3546740" cy="236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9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536D0-FE35-D2D4-9181-EFDCFB754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Conceptos básicos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7317B-1277-3C4B-22E2-DBD4747F22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Front-</a:t>
            </a:r>
            <a:r>
              <a:rPr lang="es-GT" dirty="0" err="1"/>
              <a:t>end</a:t>
            </a:r>
            <a:endParaRPr lang="es-G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66991-FC8B-AA9A-BC35-6F83EBD87E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GT" dirty="0"/>
              <a:t>Se relaciona con la parte visual de la aplicación, esto incluye diseño, UI y UX y ciertos lenguajes de programación.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BCE35-8471-2BBF-8748-3593D1A8B8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9911" y="4054555"/>
            <a:ext cx="4722813" cy="576262"/>
          </a:xfrm>
        </p:spPr>
        <p:txBody>
          <a:bodyPr/>
          <a:lstStyle/>
          <a:p>
            <a:r>
              <a:rPr lang="es-GT" dirty="0"/>
              <a:t>Back-</a:t>
            </a:r>
            <a:r>
              <a:rPr lang="es-GT" dirty="0" err="1"/>
              <a:t>end</a:t>
            </a:r>
            <a:endParaRPr lang="es-G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1358A-ABCC-D081-5765-F5E21DFCAA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1" y="4864914"/>
            <a:ext cx="4995334" cy="1852569"/>
          </a:xfrm>
        </p:spPr>
        <p:txBody>
          <a:bodyPr/>
          <a:lstStyle/>
          <a:p>
            <a:r>
              <a:rPr lang="es-GT" dirty="0"/>
              <a:t>Parte de la aplicación que los usuarios no ven, está compuesta por uno o más lenguajes de programación. Es la estructura de la lógica de negocio, usualmente conectada a una base de datos.</a:t>
            </a:r>
          </a:p>
        </p:txBody>
      </p:sp>
      <p:pic>
        <p:nvPicPr>
          <p:cNvPr id="8" name="Picture 7" descr="A blue poster with white text and icons&#10;&#10;Description automatically generated">
            <a:extLst>
              <a:ext uri="{FF2B5EF4-FFF2-40B4-BE49-F238E27FC236}">
                <a16:creationId xmlns:a16="http://schemas.microsoft.com/office/drawing/2014/main" id="{73238632-5A9C-C4DC-E17B-A54A428B2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759" y="1354180"/>
            <a:ext cx="5122330" cy="443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5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A4897-64FF-54BF-334D-CBA547F7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anchor="ctr">
            <a:normAutofit/>
          </a:bodyPr>
          <a:lstStyle/>
          <a:p>
            <a:r>
              <a:rPr lang="es-GT" dirty="0"/>
              <a:t>modelo cliente-servidor</a:t>
            </a:r>
          </a:p>
        </p:txBody>
      </p:sp>
      <p:pic>
        <p:nvPicPr>
          <p:cNvPr id="8" name="Picture 7" descr="A computer and a globe&#10;&#10;Description automatically generated with medium confidence">
            <a:extLst>
              <a:ext uri="{FF2B5EF4-FFF2-40B4-BE49-F238E27FC236}">
                <a16:creationId xmlns:a16="http://schemas.microsoft.com/office/drawing/2014/main" id="{5BBF08B6-35EF-D0D3-3502-E58E7ADAD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2" y="2318174"/>
            <a:ext cx="4995334" cy="329692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00919-94DB-74BF-0A08-9CC1A88FC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anchor="ctr">
            <a:normAutofit/>
          </a:bodyPr>
          <a:lstStyle/>
          <a:p>
            <a:r>
              <a:rPr lang="es-GT" dirty="0"/>
              <a:t>Es un modelo de comunicación que permite la distribución de tareas dentro de una red de computadoras.</a:t>
            </a:r>
          </a:p>
        </p:txBody>
      </p:sp>
    </p:spTree>
    <p:extLst>
      <p:ext uri="{BB962C8B-B14F-4D97-AF65-F5344CB8AC3E}">
        <p14:creationId xmlns:p14="http://schemas.microsoft.com/office/powerpoint/2010/main" val="31447219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07_TF22566005_Win32" id="{2828BC40-604D-4F06-824E-CC6941480347}" vid="{C7F4D5F4-0C49-4F9C-8A37-1B026C50AF6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futurista</Template>
  <TotalTime>445</TotalTime>
  <Words>577</Words>
  <Application>Microsoft Office PowerPoint</Application>
  <PresentationFormat>Widescreen</PresentationFormat>
  <Paragraphs>75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Celestial</vt:lpstr>
      <vt:lpstr>Taller de programación</vt:lpstr>
      <vt:lpstr>Bienvenida</vt:lpstr>
      <vt:lpstr>Introducción al taller</vt:lpstr>
      <vt:lpstr>Objetivos del taller</vt:lpstr>
      <vt:lpstr>Importancia de la programación web</vt:lpstr>
      <vt:lpstr>Historia de la programación web</vt:lpstr>
      <vt:lpstr>Conceptos básicos</vt:lpstr>
      <vt:lpstr>Conceptos básicos</vt:lpstr>
      <vt:lpstr>modelo cliente-servidor</vt:lpstr>
      <vt:lpstr>desarrollo web</vt:lpstr>
      <vt:lpstr>Demanda de lenguages</vt:lpstr>
      <vt:lpstr>Salarios</vt:lpstr>
      <vt:lpstr>Creación</vt:lpstr>
      <vt:lpstr>HTML básico</vt:lpstr>
      <vt:lpstr>HTML</vt:lpstr>
      <vt:lpstr>Etiquetas</vt:lpstr>
      <vt:lpstr>Atributos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futuro</dc:title>
  <dc:creator>Luis Antonio Vasquez</dc:creator>
  <cp:lastModifiedBy>LuiiVasquez</cp:lastModifiedBy>
  <cp:revision>56</cp:revision>
  <dcterms:created xsi:type="dcterms:W3CDTF">2023-11-16T15:56:15Z</dcterms:created>
  <dcterms:modified xsi:type="dcterms:W3CDTF">2023-11-18T06:24:15Z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